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binary" PartName="/ppt/metadata"/>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theme+xml" PartName="/ppt/theme/theme2.xml"/>
  <Override ContentType="application/vnd.openxmlformats-package.core-properties+xml" PartName="/docProps/cor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eokiwlTeduh2BW4wxoVDhKJyi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ArialBlack-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*Sale Pijota*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Pijota: *lee la descripción con tono serio*</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fd607ba6d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187" name="Google Shape;187;g6fd607ba6d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d607ba6d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195" name="Google Shape;195;g6fd607ba6d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fd607ba6d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210" name="Google Shape;210;g6fd607ba6d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216" name="Google Shape;2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f490e6ef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SORPRESA! USAMOS GITHUB! Y PIVOTAL!</a:t>
            </a:r>
            <a:endParaRPr/>
          </a:p>
          <a:p>
            <a:pPr indent="0" lvl="0" marL="0" rtl="0" algn="l">
              <a:lnSpc>
                <a:spcPct val="100000"/>
              </a:lnSpc>
              <a:spcBef>
                <a:spcPts val="0"/>
              </a:spcBef>
              <a:spcAft>
                <a:spcPts val="0"/>
              </a:spcAft>
              <a:buSzPts val="1400"/>
              <a:buNone/>
            </a:pPr>
            <a:r>
              <a:t/>
            </a:r>
            <a:endParaRPr/>
          </a:p>
        </p:txBody>
      </p:sp>
      <p:sp>
        <p:nvSpPr>
          <p:cNvPr id="225" name="Google Shape;225;g6f490e6ef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e0ebd62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33" name="Google Shape;233;g6fe0ebd6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f490e6ef4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Integración maravillosa- 1 feature =  1 branch que tiene que ser aceptada</a:t>
            </a:r>
            <a:endParaRPr/>
          </a:p>
          <a:p>
            <a:pPr indent="0" lvl="0" marL="0" rtl="0" algn="l">
              <a:lnSpc>
                <a:spcPct val="100000"/>
              </a:lnSpc>
              <a:spcBef>
                <a:spcPts val="0"/>
              </a:spcBef>
              <a:spcAft>
                <a:spcPts val="0"/>
              </a:spcAft>
              <a:buSzPts val="1400"/>
              <a:buNone/>
            </a:pPr>
            <a:r>
              <a:rPr lang="es-ES"/>
              <a:t>3 personas deben revisar el código, así cuando rompamos el juego con un merge la culpa será de 4 y no de 1, lo que hará las peleas mucho más balanceadas</a:t>
            </a:r>
            <a:endParaRPr/>
          </a:p>
          <a:p>
            <a:pPr indent="0" lvl="0" marL="0" rtl="0" algn="l">
              <a:lnSpc>
                <a:spcPct val="100000"/>
              </a:lnSpc>
              <a:spcBef>
                <a:spcPts val="0"/>
              </a:spcBef>
              <a:spcAft>
                <a:spcPts val="0"/>
              </a:spcAft>
              <a:buSzPts val="1400"/>
              <a:buNone/>
            </a:pPr>
            <a:r>
              <a:rPr lang="es-ES"/>
              <a:t>Code guidelines: Álvar si lees esto por favor usa cpps</a:t>
            </a:r>
            <a:endParaRPr/>
          </a:p>
          <a:p>
            <a:pPr indent="0" lvl="0" marL="0" rtl="0" algn="l">
              <a:lnSpc>
                <a:spcPct val="100000"/>
              </a:lnSpc>
              <a:spcBef>
                <a:spcPts val="0"/>
              </a:spcBef>
              <a:spcAft>
                <a:spcPts val="0"/>
              </a:spcAft>
              <a:buSzPts val="1400"/>
              <a:buNone/>
            </a:pPr>
            <a:r>
              <a:rPr lang="es-ES"/>
              <a:t>QUEREMOS EMOJIS QUE ACABE LA TIRANIA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41" name="Google Shape;241;g6f490e6ef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**PP noises**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P: Muchas gracias por haber asistido a nuestra presentación. De parte del alcalde y de todo el gobierno municipal, esperamos que estéis atentos al desarrollo de esta simulación que podría acabar siendo el futuro más próximo de la vivienda estudiantil.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Adiós a todos.</a:t>
            </a:r>
            <a:endParaRPr/>
          </a:p>
        </p:txBody>
      </p:sp>
      <p:sp>
        <p:nvSpPr>
          <p:cNvPr id="253" name="Google Shape;25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MMur: *lee la descripción con tono serio again*</a:t>
            </a:r>
            <a:endParaRPr/>
          </a:p>
          <a:p>
            <a:pPr indent="0" lvl="0" marL="0" rtl="0" algn="l">
              <a:lnSpc>
                <a:spcPct val="100000"/>
              </a:lnSpc>
              <a:spcBef>
                <a:spcPts val="0"/>
              </a:spcBef>
              <a:spcAft>
                <a:spcPts val="0"/>
              </a:spcAft>
              <a:buSzPts val="1400"/>
              <a:buNone/>
            </a:pPr>
            <a:r>
              <a:rPr lang="es-ES"/>
              <a:t>*cartel de risas*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P: Seamos sinceros, estamos en una universidad pública. Esta es una escena familiar para muchos de vosotros. *cartel de risas*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No temáis. Como representante del departamento de juventudes del Partido Popular madrileño, he sido enviado a este aula para hablaros sobre la nueva iniciativa de este nuestro ayuntamiento.</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**PP noises**</a:t>
            </a:r>
            <a:endParaRPr/>
          </a:p>
          <a:p>
            <a:pPr indent="0" lvl="0" marL="0" rtl="0" algn="l">
              <a:lnSpc>
                <a:spcPct val="100000"/>
              </a:lnSpc>
              <a:spcBef>
                <a:spcPts val="0"/>
              </a:spcBef>
              <a:spcAft>
                <a:spcPts val="0"/>
              </a:spcAft>
              <a:buSzPts val="1400"/>
              <a:buNone/>
            </a:pPr>
            <a:r>
              <a:rPr lang="es-ES"/>
              <a:t>*cartel de aplausos*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Bienvenidos a la primera presentación oficial del Programa de Convivencia Espacial, que hemos diseñado específicamente para que estudiantes de clase obrera como vosotros dejen al fin de sufrir las limitaciones del capitalismo terrestre gracias a un novedoso plan de convivencia en terreno extraterrestre con gente de todo el mundo. Esta medida forma parte de una tanda de otras tantas medidas revolucionarias que estamos poniendo en marcha desde el poder, como moveros el Guerrilla Games Festival a un lunes.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Pero antes de comenzar a hablar de las bondades del espacio exterior, este estudiante aleatorio que tenemos hoy aquí nos hablará de su nefasta experiencia con la vida terrenal.</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Para hablaros de mi experiencia viviendo en un piso terrestre, os voy a compartir las cosas terribles que he visto que han hecho que desee poder hacer lo de esta imagen en la vida real.</a:t>
            </a:r>
            <a:endParaRPr/>
          </a:p>
          <a:p>
            <a:pPr indent="0" lvl="0" marL="0" rtl="0" algn="l">
              <a:lnSpc>
                <a:spcPct val="100000"/>
              </a:lnSpc>
              <a:spcBef>
                <a:spcPts val="0"/>
              </a:spcBef>
              <a:spcAft>
                <a:spcPts val="0"/>
              </a:spcAft>
              <a:buSzPts val="1400"/>
              <a:buNone/>
            </a:pPr>
            <a:r>
              <a:rPr lang="es-ES"/>
              <a:t>-Click</a:t>
            </a:r>
            <a:endParaRPr/>
          </a:p>
          <a:p>
            <a:pPr indent="0" lvl="0" marL="0" rtl="0" algn="l">
              <a:lnSpc>
                <a:spcPct val="100000"/>
              </a:lnSpc>
              <a:spcBef>
                <a:spcPts val="0"/>
              </a:spcBef>
              <a:spcAft>
                <a:spcPts val="0"/>
              </a:spcAft>
              <a:buSzPts val="1400"/>
              <a:buNone/>
            </a:pPr>
            <a:r>
              <a:rPr lang="es-ES"/>
              <a:t>Yo he visto cubos de la ropa “limpia” más áltos que una persona adulta. Joder, aquí he puesto un tinky de referencia, es jodidamente enorme.</a:t>
            </a:r>
            <a:endParaRPr/>
          </a:p>
          <a:p>
            <a:pPr indent="0" lvl="0" marL="0" rtl="0" algn="l">
              <a:lnSpc>
                <a:spcPct val="100000"/>
              </a:lnSpc>
              <a:spcBef>
                <a:spcPts val="0"/>
              </a:spcBef>
              <a:spcAft>
                <a:spcPts val="0"/>
              </a:spcAft>
              <a:buSzPts val="1400"/>
              <a:buNone/>
            </a:pPr>
            <a:r>
              <a:rPr lang="es-ES"/>
              <a:t>-Click</a:t>
            </a:r>
            <a:endParaRPr/>
          </a:p>
          <a:p>
            <a:pPr indent="0" lvl="0" marL="0" rtl="0" algn="l">
              <a:lnSpc>
                <a:spcPct val="100000"/>
              </a:lnSpc>
              <a:spcBef>
                <a:spcPts val="0"/>
              </a:spcBef>
              <a:spcAft>
                <a:spcPts val="0"/>
              </a:spcAft>
              <a:buSzPts val="1400"/>
              <a:buNone/>
            </a:pPr>
            <a:r>
              <a:rPr lang="es-ES"/>
              <a:t>Yo he visto encimeras tan llenas de mierda que la basura se extiende hasta el horizonte</a:t>
            </a:r>
            <a:endParaRPr/>
          </a:p>
          <a:p>
            <a:pPr indent="0" lvl="0" marL="0" rtl="0" algn="l">
              <a:lnSpc>
                <a:spcPct val="100000"/>
              </a:lnSpc>
              <a:spcBef>
                <a:spcPts val="0"/>
              </a:spcBef>
              <a:spcAft>
                <a:spcPts val="0"/>
              </a:spcAft>
              <a:buSzPts val="1400"/>
              <a:buNone/>
            </a:pPr>
            <a:r>
              <a:rPr lang="es-ES"/>
              <a:t>-Click</a:t>
            </a:r>
            <a:endParaRPr/>
          </a:p>
          <a:p>
            <a:pPr indent="0" lvl="0" marL="0" rtl="0" algn="l">
              <a:lnSpc>
                <a:spcPct val="100000"/>
              </a:lnSpc>
              <a:spcBef>
                <a:spcPts val="0"/>
              </a:spcBef>
              <a:spcAft>
                <a:spcPts val="0"/>
              </a:spcAft>
              <a:buSzPts val="1400"/>
              <a:buNone/>
            </a:pPr>
            <a:r>
              <a:rPr lang="es-ES"/>
              <a:t>El JODIDO horizonte.</a:t>
            </a:r>
            <a:endParaRPr/>
          </a:p>
          <a:p>
            <a:pPr indent="0" lvl="0" marL="0" rtl="0" algn="l">
              <a:lnSpc>
                <a:spcPct val="100000"/>
              </a:lnSpc>
              <a:spcBef>
                <a:spcPts val="0"/>
              </a:spcBef>
              <a:spcAft>
                <a:spcPts val="0"/>
              </a:spcAft>
              <a:buSzPts val="1400"/>
              <a:buNone/>
            </a:pPr>
            <a:r>
              <a:rPr lang="es-ES"/>
              <a:t>-Click</a:t>
            </a:r>
            <a:endParaRPr/>
          </a:p>
          <a:p>
            <a:pPr indent="0" lvl="0" marL="0" rtl="0" algn="l">
              <a:lnSpc>
                <a:spcPct val="100000"/>
              </a:lnSpc>
              <a:spcBef>
                <a:spcPts val="0"/>
              </a:spcBef>
              <a:spcAft>
                <a:spcPts val="0"/>
              </a:spcAft>
              <a:buSzPts val="1400"/>
              <a:buNone/>
            </a:pPr>
            <a:r>
              <a:rPr lang="es-ES"/>
              <a:t>Y por último, yo he visto como el monstruo con el que vive rompía todas las leyes culinarias y preparaba una terrible sopa de bacon con leche.</a:t>
            </a:r>
            <a:endParaRPr/>
          </a:p>
          <a:p>
            <a:pPr indent="0" lvl="0" marL="0" rtl="0" algn="l">
              <a:lnSpc>
                <a:spcPct val="100000"/>
              </a:lnSpc>
              <a:spcBef>
                <a:spcPts val="0"/>
              </a:spcBef>
              <a:spcAft>
                <a:spcPts val="0"/>
              </a:spcAft>
              <a:buSzPts val="1400"/>
              <a:buNone/>
            </a:pPr>
            <a:r>
              <a:rPr lang="es-ES"/>
              <a:t>La verdad es que tras el cuatri que llevo me ha jodido la mente. Haría lo que séa para ir al espacio Pj.</a:t>
            </a:r>
            <a:endParaRPr/>
          </a:p>
          <a:p>
            <a:pPr indent="0" lvl="0" marL="0" rtl="0" algn="l">
              <a:lnSpc>
                <a:spcPct val="100000"/>
              </a:lnSpc>
              <a:spcBef>
                <a:spcPts val="0"/>
              </a:spcBef>
              <a:spcAft>
                <a:spcPts val="0"/>
              </a:spcAft>
              <a:buSzPts val="1400"/>
              <a:buNone/>
            </a:pPr>
            <a:r>
              <a:rPr lang="es-ES"/>
              <a:t>*carteles de risas*</a:t>
            </a:r>
            <a:endParaRPr/>
          </a:p>
        </p:txBody>
      </p:sp>
      <p:sp>
        <p:nvSpPr>
          <p:cNvPr id="110" name="Google Shape;1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P: Y ahora, para entrar en más detalles sobre el funcionamiento del PCE, hemos decidido contratar a una novedosa empresa de simulaciones, Tai1 Games. Ellos harán el modelo digital del funcionamiento de la convivencia para que todo el mundo pueda sentirse parte de él.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A continuación entrevistaremos al Ministro de Propaganda de la empresa, Adrián, que nos explicará en qué consiste su trabajo. *cartel de aplausos*</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fd607ba6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Queremos hacer un partyjuego</a:t>
            </a:r>
            <a:endParaRPr/>
          </a:p>
          <a:p>
            <a:pPr indent="0" lvl="0" marL="0" rtl="0" algn="l">
              <a:lnSpc>
                <a:spcPct val="100000"/>
              </a:lnSpc>
              <a:spcBef>
                <a:spcPts val="0"/>
              </a:spcBef>
              <a:spcAft>
                <a:spcPts val="0"/>
              </a:spcAft>
              <a:buSzPts val="1400"/>
              <a:buNone/>
            </a:pPr>
            <a:r>
              <a:rPr lang="es-ES"/>
              <a:t>Desarrollo interesante, feedback, divertido</a:t>
            </a:r>
            <a:endParaRPr/>
          </a:p>
          <a:p>
            <a:pPr indent="0" lvl="0" marL="0" rtl="0" algn="l">
              <a:lnSpc>
                <a:spcPct val="100000"/>
              </a:lnSpc>
              <a:spcBef>
                <a:spcPts val="0"/>
              </a:spcBef>
              <a:spcAft>
                <a:spcPts val="0"/>
              </a:spcAft>
              <a:buSzPts val="1400"/>
              <a:buNone/>
            </a:pPr>
            <a:r>
              <a:t/>
            </a:r>
            <a:endParaRPr/>
          </a:p>
        </p:txBody>
      </p:sp>
      <p:sp>
        <p:nvSpPr>
          <p:cNvPr id="131" name="Google Shape;131;g6fd607ba6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fd607ba6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Un juego rápido y sencillo. De partidas breves</a:t>
            </a:r>
            <a:endParaRPr/>
          </a:p>
          <a:p>
            <a:pPr indent="0" lvl="0" marL="0" rtl="0" algn="l">
              <a:lnSpc>
                <a:spcPct val="100000"/>
              </a:lnSpc>
              <a:spcBef>
                <a:spcPts val="0"/>
              </a:spcBef>
              <a:spcAft>
                <a:spcPts val="0"/>
              </a:spcAft>
              <a:buSzPts val="1400"/>
              <a:buNone/>
            </a:pPr>
            <a:r>
              <a:rPr lang="es-ES"/>
              <a:t>--- Y TODO ESTO EN EL ESPACIO</a:t>
            </a:r>
            <a:endParaRPr/>
          </a:p>
          <a:p>
            <a:pPr indent="0" lvl="0" marL="0" rtl="0" algn="l">
              <a:lnSpc>
                <a:spcPct val="100000"/>
              </a:lnSpc>
              <a:spcBef>
                <a:spcPts val="0"/>
              </a:spcBef>
              <a:spcAft>
                <a:spcPts val="0"/>
              </a:spcAft>
              <a:buSzPts val="1400"/>
              <a:buNone/>
            </a:pPr>
            <a:r>
              <a:rPr lang="es-ES"/>
              <a:t>t</a:t>
            </a:r>
            <a:endParaRPr/>
          </a:p>
          <a:p>
            <a:pPr indent="0" lvl="0" marL="0" rtl="0" algn="l">
              <a:lnSpc>
                <a:spcPct val="100000"/>
              </a:lnSpc>
              <a:spcBef>
                <a:spcPts val="0"/>
              </a:spcBef>
              <a:spcAft>
                <a:spcPts val="0"/>
              </a:spcAft>
              <a:buSzPts val="1400"/>
              <a:buNone/>
            </a:pPr>
            <a:r>
              <a:t/>
            </a:r>
            <a:endParaRPr/>
          </a:p>
        </p:txBody>
      </p:sp>
      <p:sp>
        <p:nvSpPr>
          <p:cNvPr id="139" name="Google Shape;139;g6fd607ba6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fd607ba6d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162" name="Google Shape;162;g6fd607ba6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fd607ba6d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comunicación va por Discord** El primer problema fue distinguir a los adris</a:t>
            </a:r>
            <a:endParaRPr/>
          </a:p>
          <a:p>
            <a:pPr indent="0" lvl="0" marL="0" rtl="0" algn="l">
              <a:lnSpc>
                <a:spcPct val="100000"/>
              </a:lnSpc>
              <a:spcBef>
                <a:spcPts val="0"/>
              </a:spcBef>
              <a:spcAft>
                <a:spcPts val="0"/>
              </a:spcAft>
              <a:buSzPts val="1400"/>
              <a:buNone/>
            </a:pPr>
            <a:r>
              <a:rPr lang="es-ES"/>
              <a:t>Paralelizamos las tareas y teniamos grupos para cosas mas pequeñas y luego tenemos canales solo de enlaces</a:t>
            </a:r>
            <a:endParaRPr/>
          </a:p>
          <a:p>
            <a:pPr indent="0" lvl="0" marL="0" rtl="0" algn="l">
              <a:lnSpc>
                <a:spcPct val="100000"/>
              </a:lnSpc>
              <a:spcBef>
                <a:spcPts val="0"/>
              </a:spcBef>
              <a:spcAft>
                <a:spcPts val="0"/>
              </a:spcAft>
              <a:buSzPts val="1400"/>
              <a:buNone/>
            </a:pPr>
            <a:r>
              <a:rPr lang="es-ES"/>
              <a:t>El canal de shitposting es telegram</a:t>
            </a:r>
            <a:endParaRPr/>
          </a:p>
          <a:p>
            <a:pPr indent="0" lvl="0" marL="0" rtl="0" algn="l">
              <a:lnSpc>
                <a:spcPct val="100000"/>
              </a:lnSpc>
              <a:spcBef>
                <a:spcPts val="0"/>
              </a:spcBef>
              <a:spcAft>
                <a:spcPts val="0"/>
              </a:spcAft>
              <a:buSzPts val="1400"/>
              <a:buNone/>
            </a:pPr>
            <a:r>
              <a:t/>
            </a:r>
            <a:endParaRPr/>
          </a:p>
        </p:txBody>
      </p:sp>
      <p:sp>
        <p:nvSpPr>
          <p:cNvPr id="174" name="Google Shape;174;g6fd607ba6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31" name="Shape 31"/>
        <p:cNvGrpSpPr/>
        <p:nvPr/>
      </p:nvGrpSpPr>
      <p:grpSpPr>
        <a:xfrm>
          <a:off x="0" y="0"/>
          <a:ext cx="0" cy="0"/>
          <a:chOff x="0" y="0"/>
          <a:chExt cx="0" cy="0"/>
        </a:xfrm>
      </p:grpSpPr>
      <p:sp>
        <p:nvSpPr>
          <p:cNvPr id="32" name="Google Shape;32;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37" name="Shape 37"/>
        <p:cNvGrpSpPr/>
        <p:nvPr/>
      </p:nvGrpSpPr>
      <p:grpSpPr>
        <a:xfrm>
          <a:off x="0" y="0"/>
          <a:ext cx="0" cy="0"/>
          <a:chOff x="0" y="0"/>
          <a:chExt cx="0" cy="0"/>
        </a:xfrm>
      </p:grpSpPr>
      <p:sp>
        <p:nvSpPr>
          <p:cNvPr id="38" name="Google Shape;3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44" name="Shape 44"/>
        <p:cNvGrpSpPr/>
        <p:nvPr/>
      </p:nvGrpSpPr>
      <p:grpSpPr>
        <a:xfrm>
          <a:off x="0" y="0"/>
          <a:ext cx="0" cy="0"/>
          <a:chOff x="0" y="0"/>
          <a:chExt cx="0" cy="0"/>
        </a:xfrm>
      </p:grpSpPr>
      <p:sp>
        <p:nvSpPr>
          <p:cNvPr id="45" name="Google Shape;45;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53" name="Shape 53"/>
        <p:cNvGrpSpPr/>
        <p:nvPr/>
      </p:nvGrpSpPr>
      <p:grpSpPr>
        <a:xfrm>
          <a:off x="0" y="0"/>
          <a:ext cx="0" cy="0"/>
          <a:chOff x="0" y="0"/>
          <a:chExt cx="0" cy="0"/>
        </a:xfrm>
      </p:grpSpPr>
      <p:sp>
        <p:nvSpPr>
          <p:cNvPr id="54" name="Google Shape;5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accent5"/>
            </a:gs>
            <a:gs pos="79000">
              <a:srgbClr val="B3D1EC"/>
            </a:gs>
            <a:gs pos="80000">
              <a:srgbClr val="B3D1EC"/>
            </a:gs>
            <a:gs pos="97000">
              <a:srgbClr val="CCE0F2"/>
            </a:gs>
            <a:gs pos="100000">
              <a:srgbClr val="CCE0F2"/>
            </a:gs>
          </a:gsLst>
          <a:lin ang="5400000" scaled="0"/>
        </a:gra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40.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0.png"/><Relationship Id="rId7" Type="http://schemas.openxmlformats.org/officeDocument/2006/relationships/image" Target="../media/image5.jp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7.jp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4381500" y="0"/>
            <a:ext cx="3429000" cy="6858000"/>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433632" y="0"/>
            <a:ext cx="3429000" cy="6858000"/>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8255916" y="0"/>
            <a:ext cx="3429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88" name="Shape 188"/>
        <p:cNvGrpSpPr/>
        <p:nvPr/>
      </p:nvGrpSpPr>
      <p:grpSpPr>
        <a:xfrm>
          <a:off x="0" y="0"/>
          <a:ext cx="0" cy="0"/>
          <a:chOff x="0" y="0"/>
          <a:chExt cx="0" cy="0"/>
        </a:xfrm>
      </p:grpSpPr>
      <p:sp>
        <p:nvSpPr>
          <p:cNvPr id="189" name="Google Shape;189;g6fd607ba6d_0_67"/>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sp>
        <p:nvSpPr>
          <p:cNvPr id="190" name="Google Shape;190;g6fd607ba6d_0_67"/>
          <p:cNvSpPr txBox="1"/>
          <p:nvPr/>
        </p:nvSpPr>
        <p:spPr>
          <a:xfrm>
            <a:off x="1009500" y="1436625"/>
            <a:ext cx="10173000" cy="169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ES" sz="6000" u="none" cap="none" strike="noStrike">
                <a:solidFill>
                  <a:srgbClr val="FFFFFF"/>
                </a:solidFill>
                <a:latin typeface="Calibri"/>
                <a:ea typeface="Calibri"/>
                <a:cs typeface="Calibri"/>
                <a:sym typeface="Calibri"/>
              </a:rPr>
              <a:t>Tiempo estimado de desarrollo: </a:t>
            </a:r>
            <a:endParaRPr b="0" i="0" sz="6000" u="none" cap="none" strike="noStrike">
              <a:solidFill>
                <a:srgbClr val="FFFFFF"/>
              </a:solidFill>
              <a:latin typeface="Calibri"/>
              <a:ea typeface="Calibri"/>
              <a:cs typeface="Calibri"/>
              <a:sym typeface="Calibri"/>
            </a:endParaRPr>
          </a:p>
        </p:txBody>
      </p:sp>
      <p:sp>
        <p:nvSpPr>
          <p:cNvPr id="191" name="Google Shape;191;g6fd607ba6d_0_67"/>
          <p:cNvSpPr txBox="1"/>
          <p:nvPr/>
        </p:nvSpPr>
        <p:spPr>
          <a:xfrm>
            <a:off x="3523650" y="3193500"/>
            <a:ext cx="5144700" cy="10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s-ES" sz="4800" u="none" cap="none" strike="noStrike">
                <a:solidFill>
                  <a:srgbClr val="FFFFFF"/>
                </a:solidFill>
                <a:latin typeface="Calibri"/>
                <a:ea typeface="Calibri"/>
                <a:cs typeface="Calibri"/>
                <a:sym typeface="Calibri"/>
              </a:rPr>
              <a:t>Dos o tres tardes</a:t>
            </a:r>
            <a:endParaRPr b="0" i="0" sz="4800" u="none" cap="none" strike="noStrike">
              <a:solidFill>
                <a:srgbClr val="FFFFFF"/>
              </a:solidFill>
              <a:latin typeface="Calibri"/>
              <a:ea typeface="Calibri"/>
              <a:cs typeface="Calibri"/>
              <a:sym typeface="Calibri"/>
            </a:endParaRPr>
          </a:p>
        </p:txBody>
      </p:sp>
      <p:sp>
        <p:nvSpPr>
          <p:cNvPr id="192" name="Google Shape;192;g6fd607ba6d_0_67"/>
          <p:cNvSpPr txBox="1"/>
          <p:nvPr/>
        </p:nvSpPr>
        <p:spPr>
          <a:xfrm>
            <a:off x="8115075" y="4038075"/>
            <a:ext cx="2484900" cy="39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FFFF"/>
              </a:buClr>
              <a:buSzPts val="1800"/>
              <a:buFont typeface="Calibri"/>
              <a:buChar char="-"/>
            </a:pPr>
            <a:r>
              <a:rPr b="0" i="0" lang="es-ES" sz="1800" u="none" cap="none" strike="noStrike">
                <a:solidFill>
                  <a:srgbClr val="FFFFFF"/>
                </a:solidFill>
                <a:latin typeface="Calibri"/>
                <a:ea typeface="Calibri"/>
                <a:cs typeface="Calibri"/>
                <a:sym typeface="Calibri"/>
              </a:rPr>
              <a:t>Carlos León Aznar</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96" name="Shape 196"/>
        <p:cNvGrpSpPr/>
        <p:nvPr/>
      </p:nvGrpSpPr>
      <p:grpSpPr>
        <a:xfrm>
          <a:off x="0" y="0"/>
          <a:ext cx="0" cy="0"/>
          <a:chOff x="0" y="0"/>
          <a:chExt cx="0" cy="0"/>
        </a:xfrm>
      </p:grpSpPr>
      <p:sp>
        <p:nvSpPr>
          <p:cNvPr id="197" name="Google Shape;197;g6fd607ba6d_0_82"/>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198" name="Google Shape;198;g6fd607ba6d_0_82"/>
          <p:cNvPicPr preferRelativeResize="0"/>
          <p:nvPr/>
        </p:nvPicPr>
        <p:blipFill rotWithShape="1">
          <a:blip r:embed="rId3">
            <a:alphaModFix/>
          </a:blip>
          <a:srcRect b="0" l="0" r="0" t="0"/>
          <a:stretch/>
        </p:blipFill>
        <p:spPr>
          <a:xfrm>
            <a:off x="4192550" y="2310250"/>
            <a:ext cx="3650723" cy="1905826"/>
          </a:xfrm>
          <a:prstGeom prst="rect">
            <a:avLst/>
          </a:prstGeom>
          <a:noFill/>
          <a:ln>
            <a:noFill/>
          </a:ln>
        </p:spPr>
      </p:pic>
      <p:pic>
        <p:nvPicPr>
          <p:cNvPr id="199" name="Google Shape;199;g6fd607ba6d_0_82"/>
          <p:cNvPicPr preferRelativeResize="0"/>
          <p:nvPr/>
        </p:nvPicPr>
        <p:blipFill rotWithShape="1">
          <a:blip r:embed="rId4">
            <a:alphaModFix/>
          </a:blip>
          <a:srcRect b="0" l="0" r="0" t="0"/>
          <a:stretch/>
        </p:blipFill>
        <p:spPr>
          <a:xfrm>
            <a:off x="8027700" y="413225"/>
            <a:ext cx="3650725" cy="1897025"/>
          </a:xfrm>
          <a:prstGeom prst="rect">
            <a:avLst/>
          </a:prstGeom>
          <a:noFill/>
          <a:ln>
            <a:noFill/>
          </a:ln>
        </p:spPr>
      </p:pic>
      <p:pic>
        <p:nvPicPr>
          <p:cNvPr id="200" name="Google Shape;200;g6fd607ba6d_0_82"/>
          <p:cNvPicPr preferRelativeResize="0"/>
          <p:nvPr/>
        </p:nvPicPr>
        <p:blipFill rotWithShape="1">
          <a:blip r:embed="rId5">
            <a:alphaModFix/>
          </a:blip>
          <a:srcRect b="0" l="0" r="0" t="0"/>
          <a:stretch/>
        </p:blipFill>
        <p:spPr>
          <a:xfrm>
            <a:off x="455352" y="4269000"/>
            <a:ext cx="3650724" cy="1886910"/>
          </a:xfrm>
          <a:prstGeom prst="rect">
            <a:avLst/>
          </a:prstGeom>
          <a:noFill/>
          <a:ln>
            <a:noFill/>
          </a:ln>
        </p:spPr>
      </p:pic>
      <p:pic>
        <p:nvPicPr>
          <p:cNvPr id="201" name="Google Shape;201;g6fd607ba6d_0_82"/>
          <p:cNvPicPr preferRelativeResize="0"/>
          <p:nvPr/>
        </p:nvPicPr>
        <p:blipFill rotWithShape="1">
          <a:blip r:embed="rId6">
            <a:alphaModFix/>
          </a:blip>
          <a:srcRect b="0" l="0" r="0" t="0"/>
          <a:stretch/>
        </p:blipFill>
        <p:spPr>
          <a:xfrm>
            <a:off x="8027700" y="4269000"/>
            <a:ext cx="3650725" cy="1886900"/>
          </a:xfrm>
          <a:prstGeom prst="rect">
            <a:avLst/>
          </a:prstGeom>
          <a:noFill/>
          <a:ln>
            <a:noFill/>
          </a:ln>
        </p:spPr>
      </p:pic>
      <p:pic>
        <p:nvPicPr>
          <p:cNvPr id="202" name="Google Shape;202;g6fd607ba6d_0_82"/>
          <p:cNvPicPr preferRelativeResize="0"/>
          <p:nvPr/>
        </p:nvPicPr>
        <p:blipFill rotWithShape="1">
          <a:blip r:embed="rId7">
            <a:alphaModFix/>
          </a:blip>
          <a:srcRect b="0" l="0" r="0" t="0"/>
          <a:stretch/>
        </p:blipFill>
        <p:spPr>
          <a:xfrm>
            <a:off x="455349" y="408815"/>
            <a:ext cx="3650724" cy="1905834"/>
          </a:xfrm>
          <a:prstGeom prst="rect">
            <a:avLst/>
          </a:prstGeom>
          <a:noFill/>
          <a:ln>
            <a:noFill/>
          </a:ln>
        </p:spPr>
      </p:pic>
      <p:sp>
        <p:nvSpPr>
          <p:cNvPr id="203" name="Google Shape;203;g6fd607ba6d_0_82"/>
          <p:cNvSpPr txBox="1"/>
          <p:nvPr/>
        </p:nvSpPr>
        <p:spPr>
          <a:xfrm>
            <a:off x="931463" y="6155900"/>
            <a:ext cx="2698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Caldera</a:t>
            </a:r>
            <a:endParaRPr b="0" i="0" sz="1800" u="none" cap="none" strike="noStrike">
              <a:solidFill>
                <a:srgbClr val="FFFFFF"/>
              </a:solidFill>
              <a:latin typeface="Calibri"/>
              <a:ea typeface="Calibri"/>
              <a:cs typeface="Calibri"/>
              <a:sym typeface="Calibri"/>
            </a:endParaRPr>
          </a:p>
        </p:txBody>
      </p:sp>
      <p:sp>
        <p:nvSpPr>
          <p:cNvPr id="204" name="Google Shape;204;g6fd607ba6d_0_82"/>
          <p:cNvSpPr txBox="1"/>
          <p:nvPr/>
        </p:nvSpPr>
        <p:spPr>
          <a:xfrm>
            <a:off x="931450" y="2314650"/>
            <a:ext cx="2698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Cocina</a:t>
            </a:r>
            <a:endParaRPr b="0" i="0" sz="1800" u="none" cap="none" strike="noStrike">
              <a:solidFill>
                <a:srgbClr val="FFFFFF"/>
              </a:solidFill>
              <a:latin typeface="Calibri"/>
              <a:ea typeface="Calibri"/>
              <a:cs typeface="Calibri"/>
              <a:sym typeface="Calibri"/>
            </a:endParaRPr>
          </a:p>
        </p:txBody>
      </p:sp>
      <p:sp>
        <p:nvSpPr>
          <p:cNvPr id="205" name="Google Shape;205;g6fd607ba6d_0_82"/>
          <p:cNvSpPr txBox="1"/>
          <p:nvPr/>
        </p:nvSpPr>
        <p:spPr>
          <a:xfrm>
            <a:off x="4746750" y="4216075"/>
            <a:ext cx="2698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Invernadero</a:t>
            </a:r>
            <a:endParaRPr b="0" i="0" sz="1800" u="none" cap="none" strike="noStrike">
              <a:solidFill>
                <a:srgbClr val="FFFFFF"/>
              </a:solidFill>
              <a:latin typeface="Calibri"/>
              <a:ea typeface="Calibri"/>
              <a:cs typeface="Calibri"/>
              <a:sym typeface="Calibri"/>
            </a:endParaRPr>
          </a:p>
        </p:txBody>
      </p:sp>
      <p:sp>
        <p:nvSpPr>
          <p:cNvPr id="206" name="Google Shape;206;g6fd607ba6d_0_82"/>
          <p:cNvSpPr txBox="1"/>
          <p:nvPr/>
        </p:nvSpPr>
        <p:spPr>
          <a:xfrm>
            <a:off x="8503813" y="6155900"/>
            <a:ext cx="2698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Entrada a la estación</a:t>
            </a:r>
            <a:endParaRPr b="0" i="0" sz="1800" u="none" cap="none" strike="noStrike">
              <a:solidFill>
                <a:srgbClr val="FFFFFF"/>
              </a:solidFill>
              <a:latin typeface="Calibri"/>
              <a:ea typeface="Calibri"/>
              <a:cs typeface="Calibri"/>
              <a:sym typeface="Calibri"/>
            </a:endParaRPr>
          </a:p>
        </p:txBody>
      </p:sp>
      <p:sp>
        <p:nvSpPr>
          <p:cNvPr id="207" name="Google Shape;207;g6fd607ba6d_0_82"/>
          <p:cNvSpPr txBox="1"/>
          <p:nvPr/>
        </p:nvSpPr>
        <p:spPr>
          <a:xfrm>
            <a:off x="8503800" y="2314650"/>
            <a:ext cx="2698500" cy="3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Salón</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211" name="Shape 211"/>
        <p:cNvGrpSpPr/>
        <p:nvPr/>
      </p:nvGrpSpPr>
      <p:grpSpPr>
        <a:xfrm>
          <a:off x="0" y="0"/>
          <a:ext cx="0" cy="0"/>
          <a:chOff x="0" y="0"/>
          <a:chExt cx="0" cy="0"/>
        </a:xfrm>
      </p:grpSpPr>
      <p:sp>
        <p:nvSpPr>
          <p:cNvPr id="212" name="Google Shape;212;g6fd607ba6d_0_99"/>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sp>
        <p:nvSpPr>
          <p:cNvPr id="213" name="Google Shape;213;g6fd607ba6d_0_99"/>
          <p:cNvSpPr txBox="1"/>
          <p:nvPr/>
        </p:nvSpPr>
        <p:spPr>
          <a:xfrm>
            <a:off x="553350" y="2356350"/>
            <a:ext cx="11085300" cy="214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ES" sz="6000" u="none" cap="none" strike="noStrike">
                <a:solidFill>
                  <a:srgbClr val="FFFFFF"/>
                </a:solidFill>
                <a:latin typeface="Calibri"/>
                <a:ea typeface="Calibri"/>
                <a:cs typeface="Calibri"/>
                <a:sym typeface="Calibri"/>
              </a:rPr>
              <a:t>¿Qué cómo pensamos hacer esto?</a:t>
            </a:r>
            <a:endParaRPr b="0" i="0" sz="600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217" name="Shape 217"/>
        <p:cNvGrpSpPr/>
        <p:nvPr/>
      </p:nvGrpSpPr>
      <p:grpSpPr>
        <a:xfrm>
          <a:off x="0" y="0"/>
          <a:ext cx="0" cy="0"/>
          <a:chOff x="0" y="0"/>
          <a:chExt cx="0" cy="0"/>
        </a:xfrm>
      </p:grpSpPr>
      <p:sp>
        <p:nvSpPr>
          <p:cNvPr id="218" name="Google Shape;218;p6"/>
          <p:cNvSpPr txBox="1"/>
          <p:nvPr/>
        </p:nvSpPr>
        <p:spPr>
          <a:xfrm>
            <a:off x="2328422" y="6967315"/>
            <a:ext cx="3118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219" name="Google Shape;219;p6"/>
          <p:cNvPicPr preferRelativeResize="0"/>
          <p:nvPr/>
        </p:nvPicPr>
        <p:blipFill rotWithShape="1">
          <a:blip r:embed="rId3">
            <a:alphaModFix/>
          </a:blip>
          <a:srcRect b="0" l="0" r="0" t="0"/>
          <a:stretch/>
        </p:blipFill>
        <p:spPr>
          <a:xfrm>
            <a:off x="116000" y="767950"/>
            <a:ext cx="8236148" cy="4753300"/>
          </a:xfrm>
          <a:prstGeom prst="rect">
            <a:avLst/>
          </a:prstGeom>
          <a:noFill/>
          <a:ln>
            <a:noFill/>
          </a:ln>
        </p:spPr>
      </p:pic>
      <p:pic>
        <p:nvPicPr>
          <p:cNvPr id="220" name="Google Shape;220;p6"/>
          <p:cNvPicPr preferRelativeResize="0"/>
          <p:nvPr/>
        </p:nvPicPr>
        <p:blipFill rotWithShape="1">
          <a:blip r:embed="rId4">
            <a:alphaModFix/>
          </a:blip>
          <a:srcRect b="0" l="0" r="0" t="0"/>
          <a:stretch/>
        </p:blipFill>
        <p:spPr>
          <a:xfrm>
            <a:off x="8835125" y="301271"/>
            <a:ext cx="3214551" cy="5053630"/>
          </a:xfrm>
          <a:prstGeom prst="rect">
            <a:avLst/>
          </a:prstGeom>
          <a:noFill/>
          <a:ln>
            <a:noFill/>
          </a:ln>
        </p:spPr>
      </p:pic>
      <p:pic>
        <p:nvPicPr>
          <p:cNvPr id="221" name="Google Shape;221;p6"/>
          <p:cNvPicPr preferRelativeResize="0"/>
          <p:nvPr/>
        </p:nvPicPr>
        <p:blipFill rotWithShape="1">
          <a:blip r:embed="rId5">
            <a:alphaModFix/>
          </a:blip>
          <a:srcRect b="0" l="0" r="0" t="0"/>
          <a:stretch/>
        </p:blipFill>
        <p:spPr>
          <a:xfrm>
            <a:off x="8253643" y="5999281"/>
            <a:ext cx="3938357" cy="768163"/>
          </a:xfrm>
          <a:prstGeom prst="rect">
            <a:avLst/>
          </a:prstGeom>
          <a:noFill/>
          <a:ln>
            <a:noFill/>
          </a:ln>
        </p:spPr>
      </p:pic>
      <p:pic>
        <p:nvPicPr>
          <p:cNvPr id="222" name="Google Shape;222;p6"/>
          <p:cNvPicPr preferRelativeResize="0"/>
          <p:nvPr/>
        </p:nvPicPr>
        <p:blipFill rotWithShape="1">
          <a:blip r:embed="rId6">
            <a:alphaModFix/>
          </a:blip>
          <a:srcRect b="10556" l="78943" r="0" t="7481"/>
          <a:stretch/>
        </p:blipFill>
        <p:spPr>
          <a:xfrm>
            <a:off x="5816125" y="30000"/>
            <a:ext cx="2536024" cy="622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226" name="Shape 226"/>
        <p:cNvGrpSpPr/>
        <p:nvPr/>
      </p:nvGrpSpPr>
      <p:grpSpPr>
        <a:xfrm>
          <a:off x="0" y="0"/>
          <a:ext cx="0" cy="0"/>
          <a:chOff x="0" y="0"/>
          <a:chExt cx="0" cy="0"/>
        </a:xfrm>
      </p:grpSpPr>
      <p:sp>
        <p:nvSpPr>
          <p:cNvPr id="227" name="Google Shape;227;g6f490e6ef4_0_3"/>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228" name="Google Shape;228;g6f490e6ef4_0_3"/>
          <p:cNvPicPr preferRelativeResize="0"/>
          <p:nvPr/>
        </p:nvPicPr>
        <p:blipFill rotWithShape="1">
          <a:blip r:embed="rId3">
            <a:alphaModFix/>
          </a:blip>
          <a:srcRect b="0" l="0" r="0" t="0"/>
          <a:stretch/>
        </p:blipFill>
        <p:spPr>
          <a:xfrm>
            <a:off x="411200" y="353700"/>
            <a:ext cx="7108623" cy="3470676"/>
          </a:xfrm>
          <a:prstGeom prst="rect">
            <a:avLst/>
          </a:prstGeom>
          <a:noFill/>
          <a:ln>
            <a:noFill/>
          </a:ln>
        </p:spPr>
      </p:pic>
      <p:pic>
        <p:nvPicPr>
          <p:cNvPr id="229" name="Google Shape;229;g6f490e6ef4_0_3"/>
          <p:cNvPicPr preferRelativeResize="0"/>
          <p:nvPr/>
        </p:nvPicPr>
        <p:blipFill rotWithShape="1">
          <a:blip r:embed="rId4">
            <a:alphaModFix/>
          </a:blip>
          <a:srcRect b="0" l="0" r="0" t="0"/>
          <a:stretch/>
        </p:blipFill>
        <p:spPr>
          <a:xfrm>
            <a:off x="4201505" y="1855349"/>
            <a:ext cx="8085150" cy="3987600"/>
          </a:xfrm>
          <a:prstGeom prst="rect">
            <a:avLst/>
          </a:prstGeom>
          <a:noFill/>
          <a:ln>
            <a:noFill/>
          </a:ln>
        </p:spPr>
      </p:pic>
      <p:pic>
        <p:nvPicPr>
          <p:cNvPr id="230" name="Google Shape;230;g6f490e6ef4_0_3"/>
          <p:cNvPicPr preferRelativeResize="0"/>
          <p:nvPr/>
        </p:nvPicPr>
        <p:blipFill rotWithShape="1">
          <a:blip r:embed="rId5">
            <a:alphaModFix/>
          </a:blip>
          <a:srcRect b="0" l="0" r="0" t="0"/>
          <a:stretch/>
        </p:blipFill>
        <p:spPr>
          <a:xfrm>
            <a:off x="8253643" y="5999281"/>
            <a:ext cx="3938357" cy="768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234" name="Shape 234"/>
        <p:cNvGrpSpPr/>
        <p:nvPr/>
      </p:nvGrpSpPr>
      <p:grpSpPr>
        <a:xfrm>
          <a:off x="0" y="0"/>
          <a:ext cx="0" cy="0"/>
          <a:chOff x="0" y="0"/>
          <a:chExt cx="0" cy="0"/>
        </a:xfrm>
      </p:grpSpPr>
      <p:sp>
        <p:nvSpPr>
          <p:cNvPr id="235" name="Google Shape;235;g6fe0ebd629_0_0"/>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236" name="Google Shape;236;g6fe0ebd629_0_0"/>
          <p:cNvPicPr preferRelativeResize="0"/>
          <p:nvPr/>
        </p:nvPicPr>
        <p:blipFill rotWithShape="1">
          <a:blip r:embed="rId3">
            <a:alphaModFix/>
          </a:blip>
          <a:srcRect b="0" l="0" r="0" t="0"/>
          <a:stretch/>
        </p:blipFill>
        <p:spPr>
          <a:xfrm>
            <a:off x="8253643" y="5999281"/>
            <a:ext cx="3938357" cy="768163"/>
          </a:xfrm>
          <a:prstGeom prst="rect">
            <a:avLst/>
          </a:prstGeom>
          <a:noFill/>
          <a:ln>
            <a:noFill/>
          </a:ln>
        </p:spPr>
      </p:pic>
      <p:pic>
        <p:nvPicPr>
          <p:cNvPr id="237" name="Google Shape;237;g6fe0ebd629_0_0"/>
          <p:cNvPicPr preferRelativeResize="0"/>
          <p:nvPr/>
        </p:nvPicPr>
        <p:blipFill rotWithShape="1">
          <a:blip r:embed="rId4">
            <a:alphaModFix/>
          </a:blip>
          <a:srcRect b="36273" l="0" r="0" t="0"/>
          <a:stretch/>
        </p:blipFill>
        <p:spPr>
          <a:xfrm>
            <a:off x="268775" y="458327"/>
            <a:ext cx="6077496" cy="5356324"/>
          </a:xfrm>
          <a:prstGeom prst="rect">
            <a:avLst/>
          </a:prstGeom>
          <a:noFill/>
          <a:ln>
            <a:noFill/>
          </a:ln>
        </p:spPr>
      </p:pic>
      <p:pic>
        <p:nvPicPr>
          <p:cNvPr id="238" name="Google Shape;238;g6fe0ebd629_0_0"/>
          <p:cNvPicPr preferRelativeResize="0"/>
          <p:nvPr/>
        </p:nvPicPr>
        <p:blipFill rotWithShape="1">
          <a:blip r:embed="rId5">
            <a:alphaModFix/>
          </a:blip>
          <a:srcRect b="0" l="0" r="0" t="64247"/>
          <a:stretch/>
        </p:blipFill>
        <p:spPr>
          <a:xfrm>
            <a:off x="6538225" y="1807201"/>
            <a:ext cx="5376800" cy="26585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242" name="Shape 242"/>
        <p:cNvGrpSpPr/>
        <p:nvPr/>
      </p:nvGrpSpPr>
      <p:grpSpPr>
        <a:xfrm>
          <a:off x="0" y="0"/>
          <a:ext cx="0" cy="0"/>
          <a:chOff x="0" y="0"/>
          <a:chExt cx="0" cy="0"/>
        </a:xfrm>
      </p:grpSpPr>
      <p:sp>
        <p:nvSpPr>
          <p:cNvPr id="243" name="Google Shape;243;g6f490e6ef4_0_15"/>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244" name="Google Shape;244;g6f490e6ef4_0_15"/>
          <p:cNvPicPr preferRelativeResize="0"/>
          <p:nvPr/>
        </p:nvPicPr>
        <p:blipFill rotWithShape="1">
          <a:blip r:embed="rId3">
            <a:alphaModFix/>
          </a:blip>
          <a:srcRect b="0" l="0" r="0" t="0"/>
          <a:stretch/>
        </p:blipFill>
        <p:spPr>
          <a:xfrm>
            <a:off x="684350" y="290513"/>
            <a:ext cx="4191000" cy="6276975"/>
          </a:xfrm>
          <a:prstGeom prst="rect">
            <a:avLst/>
          </a:prstGeom>
          <a:noFill/>
          <a:ln>
            <a:noFill/>
          </a:ln>
        </p:spPr>
      </p:pic>
      <p:pic>
        <p:nvPicPr>
          <p:cNvPr id="245" name="Google Shape;245;g6f490e6ef4_0_15"/>
          <p:cNvPicPr preferRelativeResize="0"/>
          <p:nvPr/>
        </p:nvPicPr>
        <p:blipFill rotWithShape="1">
          <a:blip r:embed="rId4">
            <a:alphaModFix/>
          </a:blip>
          <a:srcRect b="0" l="0" r="0" t="0"/>
          <a:stretch/>
        </p:blipFill>
        <p:spPr>
          <a:xfrm>
            <a:off x="6192500" y="388075"/>
            <a:ext cx="5556892" cy="3494775"/>
          </a:xfrm>
          <a:prstGeom prst="rect">
            <a:avLst/>
          </a:prstGeom>
          <a:noFill/>
          <a:ln>
            <a:noFill/>
          </a:ln>
        </p:spPr>
      </p:pic>
      <p:pic>
        <p:nvPicPr>
          <p:cNvPr id="246" name="Google Shape;246;g6f490e6ef4_0_15"/>
          <p:cNvPicPr preferRelativeResize="0"/>
          <p:nvPr/>
        </p:nvPicPr>
        <p:blipFill rotWithShape="1">
          <a:blip r:embed="rId5">
            <a:alphaModFix/>
          </a:blip>
          <a:srcRect b="0" l="0" r="0" t="0"/>
          <a:stretch/>
        </p:blipFill>
        <p:spPr>
          <a:xfrm>
            <a:off x="5099650" y="4358875"/>
            <a:ext cx="2773644" cy="646200"/>
          </a:xfrm>
          <a:prstGeom prst="rect">
            <a:avLst/>
          </a:prstGeom>
          <a:noFill/>
          <a:ln>
            <a:noFill/>
          </a:ln>
        </p:spPr>
      </p:pic>
      <p:pic>
        <p:nvPicPr>
          <p:cNvPr id="247" name="Google Shape;247;g6f490e6ef4_0_15"/>
          <p:cNvPicPr preferRelativeResize="0"/>
          <p:nvPr/>
        </p:nvPicPr>
        <p:blipFill rotWithShape="1">
          <a:blip r:embed="rId6">
            <a:alphaModFix/>
          </a:blip>
          <a:srcRect b="0" l="0" r="0" t="0"/>
          <a:stretch/>
        </p:blipFill>
        <p:spPr>
          <a:xfrm>
            <a:off x="8352150" y="4052100"/>
            <a:ext cx="3705236" cy="1821212"/>
          </a:xfrm>
          <a:prstGeom prst="rect">
            <a:avLst/>
          </a:prstGeom>
          <a:noFill/>
          <a:ln>
            <a:noFill/>
          </a:ln>
        </p:spPr>
      </p:pic>
      <p:pic>
        <p:nvPicPr>
          <p:cNvPr id="248" name="Google Shape;248;g6f490e6ef4_0_15"/>
          <p:cNvPicPr preferRelativeResize="0"/>
          <p:nvPr/>
        </p:nvPicPr>
        <p:blipFill rotWithShape="1">
          <a:blip r:embed="rId7">
            <a:alphaModFix/>
          </a:blip>
          <a:srcRect b="0" l="0" r="0" t="0"/>
          <a:stretch/>
        </p:blipFill>
        <p:spPr>
          <a:xfrm rot="1448084">
            <a:off x="-355600" y="2575055"/>
            <a:ext cx="12809125" cy="999040"/>
          </a:xfrm>
          <a:prstGeom prst="rect">
            <a:avLst/>
          </a:prstGeom>
          <a:noFill/>
          <a:ln>
            <a:noFill/>
          </a:ln>
        </p:spPr>
      </p:pic>
      <p:pic>
        <p:nvPicPr>
          <p:cNvPr id="249" name="Google Shape;249;g6f490e6ef4_0_15"/>
          <p:cNvPicPr preferRelativeResize="0"/>
          <p:nvPr/>
        </p:nvPicPr>
        <p:blipFill rotWithShape="1">
          <a:blip r:embed="rId8">
            <a:alphaModFix/>
          </a:blip>
          <a:srcRect b="0" l="0" r="0" t="0"/>
          <a:stretch/>
        </p:blipFill>
        <p:spPr>
          <a:xfrm>
            <a:off x="8253643" y="5999281"/>
            <a:ext cx="3938357" cy="768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par>
                                <p:cTn fill="hold" nodeType="withEffect" presetClass="entr" presetID="2" presetSubtype="2">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
                                        <p:tgtEl>
                                          <p:spTgt spid="2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7"/>
          <p:cNvSpPr/>
          <p:nvPr/>
        </p:nvSpPr>
        <p:spPr>
          <a:xfrm>
            <a:off x="3195687" y="490193"/>
            <a:ext cx="6004874" cy="6004874"/>
          </a:xfrm>
          <a:prstGeom prst="rect">
            <a:avLst/>
          </a:prstGeom>
          <a:blipFill rotWithShape="1">
            <a:blip r:embed="rId3">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6" name="Google Shape;256;p7"/>
          <p:cNvPicPr preferRelativeResize="0"/>
          <p:nvPr/>
        </p:nvPicPr>
        <p:blipFill rotWithShape="1">
          <a:blip r:embed="rId4">
            <a:alphaModFix/>
          </a:blip>
          <a:srcRect b="0" l="0" r="0" t="0"/>
          <a:stretch/>
        </p:blipFill>
        <p:spPr>
          <a:xfrm>
            <a:off x="0" y="362933"/>
            <a:ext cx="9711770" cy="6462320"/>
          </a:xfrm>
          <a:prstGeom prst="rect">
            <a:avLst/>
          </a:prstGeom>
          <a:noFill/>
          <a:ln>
            <a:noFill/>
          </a:ln>
        </p:spPr>
      </p:pic>
      <p:pic>
        <p:nvPicPr>
          <p:cNvPr id="257" name="Google Shape;257;p7"/>
          <p:cNvPicPr preferRelativeResize="0"/>
          <p:nvPr/>
        </p:nvPicPr>
        <p:blipFill rotWithShape="1">
          <a:blip r:embed="rId5">
            <a:alphaModFix/>
          </a:blip>
          <a:srcRect b="0" l="0" r="0" t="0"/>
          <a:stretch/>
        </p:blipFill>
        <p:spPr>
          <a:xfrm>
            <a:off x="9332728" y="5900845"/>
            <a:ext cx="2859272" cy="9571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0" l="0" r="0" t="0"/>
          <a:stretch/>
        </p:blipFill>
        <p:spPr>
          <a:xfrm>
            <a:off x="7103806" y="0"/>
            <a:ext cx="5088194" cy="6858000"/>
          </a:xfrm>
          <a:prstGeom prst="rect">
            <a:avLst/>
          </a:prstGeom>
          <a:noFill/>
          <a:ln>
            <a:noFill/>
          </a:ln>
        </p:spPr>
      </p:pic>
      <p:pic>
        <p:nvPicPr>
          <p:cNvPr id="98" name="Google Shape;98;p2"/>
          <p:cNvPicPr preferRelativeResize="0"/>
          <p:nvPr/>
        </p:nvPicPr>
        <p:blipFill rotWithShape="1">
          <a:blip r:embed="rId4">
            <a:alphaModFix/>
          </a:blip>
          <a:srcRect b="0" l="22517" r="14319" t="0"/>
          <a:stretch/>
        </p:blipFill>
        <p:spPr>
          <a:xfrm>
            <a:off x="0" y="0"/>
            <a:ext cx="5835192" cy="6858000"/>
          </a:xfrm>
          <a:prstGeom prst="rect">
            <a:avLst/>
          </a:prstGeom>
          <a:noFill/>
          <a:ln>
            <a:noFill/>
          </a:ln>
        </p:spPr>
      </p:pic>
      <p:pic>
        <p:nvPicPr>
          <p:cNvPr id="99" name="Google Shape;99;p2"/>
          <p:cNvPicPr preferRelativeResize="0"/>
          <p:nvPr/>
        </p:nvPicPr>
        <p:blipFill rotWithShape="1">
          <a:blip r:embed="rId5">
            <a:alphaModFix/>
          </a:blip>
          <a:srcRect b="0" l="0" r="0" t="0"/>
          <a:stretch/>
        </p:blipFill>
        <p:spPr>
          <a:xfrm>
            <a:off x="4381500" y="0"/>
            <a:ext cx="3429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3"/>
          <p:cNvSpPr/>
          <p:nvPr/>
        </p:nvSpPr>
        <p:spPr>
          <a:xfrm>
            <a:off x="3195687" y="490193"/>
            <a:ext cx="6004874" cy="6004874"/>
          </a:xfrm>
          <a:prstGeom prst="rect">
            <a:avLst/>
          </a:prstGeom>
          <a:blipFill rotWithShape="1">
            <a:blip r:embed="rId3">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6" name="Google Shape;106;p3"/>
          <p:cNvPicPr preferRelativeResize="0"/>
          <p:nvPr/>
        </p:nvPicPr>
        <p:blipFill rotWithShape="1">
          <a:blip r:embed="rId4">
            <a:alphaModFix/>
          </a:blip>
          <a:srcRect b="0" l="0" r="0" t="0"/>
          <a:stretch/>
        </p:blipFill>
        <p:spPr>
          <a:xfrm>
            <a:off x="0" y="362933"/>
            <a:ext cx="9711770" cy="6462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b="3203" l="0" r="0" t="0"/>
          <a:stretch/>
        </p:blipFill>
        <p:spPr>
          <a:xfrm>
            <a:off x="4740038" y="1594900"/>
            <a:ext cx="2595676" cy="4466525"/>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a:off x="4982526" y="1851663"/>
            <a:ext cx="2226957" cy="3952976"/>
          </a:xfrm>
          <a:prstGeom prst="rect">
            <a:avLst/>
          </a:prstGeom>
          <a:noFill/>
          <a:ln>
            <a:noFill/>
          </a:ln>
        </p:spPr>
      </p:pic>
      <p:pic>
        <p:nvPicPr>
          <p:cNvPr id="114" name="Google Shape;114;p4"/>
          <p:cNvPicPr preferRelativeResize="0"/>
          <p:nvPr/>
        </p:nvPicPr>
        <p:blipFill rotWithShape="1">
          <a:blip r:embed="rId5">
            <a:alphaModFix/>
          </a:blip>
          <a:srcRect b="0" l="0" r="0" t="0"/>
          <a:stretch/>
        </p:blipFill>
        <p:spPr>
          <a:xfrm>
            <a:off x="3337588" y="1677024"/>
            <a:ext cx="5516849" cy="4302300"/>
          </a:xfrm>
          <a:prstGeom prst="rect">
            <a:avLst/>
          </a:prstGeom>
          <a:noFill/>
          <a:ln>
            <a:noFill/>
          </a:ln>
        </p:spPr>
      </p:pic>
      <p:pic>
        <p:nvPicPr>
          <p:cNvPr id="115" name="Google Shape;115;p4"/>
          <p:cNvPicPr preferRelativeResize="0"/>
          <p:nvPr/>
        </p:nvPicPr>
        <p:blipFill rotWithShape="1">
          <a:blip r:embed="rId6">
            <a:alphaModFix/>
          </a:blip>
          <a:srcRect b="0" l="0" r="0" t="0"/>
          <a:stretch/>
        </p:blipFill>
        <p:spPr>
          <a:xfrm rot="569534">
            <a:off x="-2018275" y="4767838"/>
            <a:ext cx="8953499" cy="2809875"/>
          </a:xfrm>
          <a:prstGeom prst="rect">
            <a:avLst/>
          </a:prstGeom>
          <a:noFill/>
          <a:ln>
            <a:noFill/>
          </a:ln>
        </p:spPr>
      </p:pic>
      <p:pic>
        <p:nvPicPr>
          <p:cNvPr id="116" name="Google Shape;116;p4"/>
          <p:cNvPicPr preferRelativeResize="0"/>
          <p:nvPr/>
        </p:nvPicPr>
        <p:blipFill rotWithShape="1">
          <a:blip r:embed="rId6">
            <a:alphaModFix/>
          </a:blip>
          <a:srcRect b="0" l="0" r="0" t="0"/>
          <a:stretch/>
        </p:blipFill>
        <p:spPr>
          <a:xfrm rot="-1512207">
            <a:off x="5824475" y="5034512"/>
            <a:ext cx="8953499" cy="2809875"/>
          </a:xfrm>
          <a:prstGeom prst="rect">
            <a:avLst/>
          </a:prstGeom>
          <a:noFill/>
          <a:ln>
            <a:noFill/>
          </a:ln>
        </p:spPr>
      </p:pic>
      <p:pic>
        <p:nvPicPr>
          <p:cNvPr id="117" name="Google Shape;117;p4"/>
          <p:cNvPicPr preferRelativeResize="0"/>
          <p:nvPr/>
        </p:nvPicPr>
        <p:blipFill rotWithShape="1">
          <a:blip r:embed="rId7">
            <a:alphaModFix/>
          </a:blip>
          <a:srcRect b="0" l="0" r="0" t="0"/>
          <a:stretch/>
        </p:blipFill>
        <p:spPr>
          <a:xfrm>
            <a:off x="3842438" y="2554431"/>
            <a:ext cx="4507126" cy="2547500"/>
          </a:xfrm>
          <a:prstGeom prst="rect">
            <a:avLst/>
          </a:prstGeom>
          <a:noFill/>
          <a:ln>
            <a:noFill/>
          </a:ln>
        </p:spPr>
      </p:pic>
      <p:sp>
        <p:nvSpPr>
          <p:cNvPr id="118" name="Google Shape;118;p4"/>
          <p:cNvSpPr txBox="1"/>
          <p:nvPr/>
        </p:nvSpPr>
        <p:spPr>
          <a:xfrm>
            <a:off x="2076800" y="2000250"/>
            <a:ext cx="36348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sng" cap="none" strike="noStrike">
                <a:solidFill>
                  <a:srgbClr val="FFFFFF"/>
                </a:solidFill>
                <a:latin typeface="Calibri"/>
                <a:ea typeface="Calibri"/>
                <a:cs typeface="Calibri"/>
                <a:sym typeface="Calibri"/>
              </a:rPr>
              <a:t>El jodido horizonte    ----&gt;</a:t>
            </a:r>
            <a:endParaRPr b="0" i="0" sz="2400" u="sng" cap="none" strike="noStrike">
              <a:solidFill>
                <a:srgbClr val="FFFFFF"/>
              </a:solidFill>
              <a:latin typeface="Calibri"/>
              <a:ea typeface="Calibri"/>
              <a:cs typeface="Calibri"/>
              <a:sym typeface="Calibri"/>
            </a:endParaRPr>
          </a:p>
        </p:txBody>
      </p:sp>
      <p:pic>
        <p:nvPicPr>
          <p:cNvPr id="119" name="Google Shape;119;p4"/>
          <p:cNvPicPr preferRelativeResize="0"/>
          <p:nvPr/>
        </p:nvPicPr>
        <p:blipFill rotWithShape="1">
          <a:blip r:embed="rId8">
            <a:alphaModFix/>
          </a:blip>
          <a:srcRect b="0" l="0" r="0" t="0"/>
          <a:stretch/>
        </p:blipFill>
        <p:spPr>
          <a:xfrm>
            <a:off x="575593" y="-88752"/>
            <a:ext cx="11040813" cy="13229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7"/>
                                        </p:tgtEl>
                                      </p:cBhvr>
                                    </p:animEffect>
                                    <p:set>
                                      <p:cBhvr>
                                        <p:cTn dur="1" fill="hold">
                                          <p:stCondLst>
                                            <p:cond delay="1000"/>
                                          </p:stCondLst>
                                        </p:cTn>
                                        <p:tgtEl>
                                          <p:spTgt spid="1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3"/>
                                        </p:tgtEl>
                                      </p:cBhvr>
                                    </p:animEffect>
                                    <p:set>
                                      <p:cBhvr>
                                        <p:cTn dur="1" fill="hold">
                                          <p:stCondLst>
                                            <p:cond delay="1000"/>
                                          </p:stCondLst>
                                        </p:cTn>
                                        <p:tgtEl>
                                          <p:spTgt spid="1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
                                        </p:tgtEl>
                                      </p:cBhvr>
                                    </p:animEffect>
                                    <p:set>
                                      <p:cBhvr>
                                        <p:cTn dur="1" fill="hold">
                                          <p:stCondLst>
                                            <p:cond delay="1000"/>
                                          </p:stCondLst>
                                        </p:cTn>
                                        <p:tgtEl>
                                          <p:spTgt spid="1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8"/>
                                        </p:tgtEl>
                                      </p:cBhvr>
                                    </p:animEffect>
                                    <p:set>
                                      <p:cBhvr>
                                        <p:cTn dur="1" fill="hold">
                                          <p:stCondLst>
                                            <p:cond delay="1000"/>
                                          </p:stCondLst>
                                        </p:cTn>
                                        <p:tgtEl>
                                          <p:spTgt spid="1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24" name="Shape 124"/>
        <p:cNvGrpSpPr/>
        <p:nvPr/>
      </p:nvGrpSpPr>
      <p:grpSpPr>
        <a:xfrm>
          <a:off x="0" y="0"/>
          <a:ext cx="0" cy="0"/>
          <a:chOff x="0" y="0"/>
          <a:chExt cx="0" cy="0"/>
        </a:xfrm>
      </p:grpSpPr>
      <p:sp>
        <p:nvSpPr>
          <p:cNvPr id="125" name="Google Shape;125;p5"/>
          <p:cNvSpPr txBox="1"/>
          <p:nvPr/>
        </p:nvSpPr>
        <p:spPr>
          <a:xfrm>
            <a:off x="2328422" y="6967315"/>
            <a:ext cx="3118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descr="Imagen que contiene dibujo, plato, señal&#10;&#10;Descripción generada automáticamente" id="126" name="Google Shape;126;p5"/>
          <p:cNvPicPr preferRelativeResize="0"/>
          <p:nvPr/>
        </p:nvPicPr>
        <p:blipFill rotWithShape="1">
          <a:blip r:embed="rId3">
            <a:alphaModFix/>
          </a:blip>
          <a:srcRect b="8886" l="0" r="0" t="39561"/>
          <a:stretch/>
        </p:blipFill>
        <p:spPr>
          <a:xfrm>
            <a:off x="511580" y="474637"/>
            <a:ext cx="11168840" cy="1433186"/>
          </a:xfrm>
          <a:prstGeom prst="rect">
            <a:avLst/>
          </a:prstGeom>
          <a:noFill/>
          <a:ln>
            <a:noFill/>
          </a:ln>
        </p:spPr>
      </p:pic>
      <p:pic>
        <p:nvPicPr>
          <p:cNvPr id="127" name="Google Shape;127;p5"/>
          <p:cNvPicPr preferRelativeResize="0"/>
          <p:nvPr/>
        </p:nvPicPr>
        <p:blipFill rotWithShape="1">
          <a:blip r:embed="rId4">
            <a:alphaModFix/>
          </a:blip>
          <a:srcRect b="0" l="0" r="0" t="0"/>
          <a:stretch/>
        </p:blipFill>
        <p:spPr>
          <a:xfrm>
            <a:off x="3054321" y="2290373"/>
            <a:ext cx="7821846" cy="2816596"/>
          </a:xfrm>
          <a:prstGeom prst="rect">
            <a:avLst/>
          </a:prstGeom>
          <a:noFill/>
          <a:ln>
            <a:noFill/>
          </a:ln>
        </p:spPr>
      </p:pic>
      <p:pic>
        <p:nvPicPr>
          <p:cNvPr id="128" name="Google Shape;128;p5"/>
          <p:cNvPicPr preferRelativeResize="0"/>
          <p:nvPr/>
        </p:nvPicPr>
        <p:blipFill rotWithShape="1">
          <a:blip r:embed="rId5">
            <a:alphaModFix/>
          </a:blip>
          <a:srcRect b="0" l="0" r="0" t="0"/>
          <a:stretch/>
        </p:blipFill>
        <p:spPr>
          <a:xfrm>
            <a:off x="8253643" y="5999281"/>
            <a:ext cx="3938357" cy="7681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32" name="Shape 132"/>
        <p:cNvGrpSpPr/>
        <p:nvPr/>
      </p:nvGrpSpPr>
      <p:grpSpPr>
        <a:xfrm>
          <a:off x="0" y="0"/>
          <a:ext cx="0" cy="0"/>
          <a:chOff x="0" y="0"/>
          <a:chExt cx="0" cy="0"/>
        </a:xfrm>
      </p:grpSpPr>
      <p:sp>
        <p:nvSpPr>
          <p:cNvPr id="133" name="Google Shape;133;g6fd607ba6d_0_4"/>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134" name="Google Shape;134;g6fd607ba6d_0_4"/>
          <p:cNvPicPr preferRelativeResize="0"/>
          <p:nvPr/>
        </p:nvPicPr>
        <p:blipFill rotWithShape="1">
          <a:blip r:embed="rId3">
            <a:alphaModFix/>
          </a:blip>
          <a:srcRect b="0" l="0" r="0" t="0"/>
          <a:stretch/>
        </p:blipFill>
        <p:spPr>
          <a:xfrm>
            <a:off x="8253643" y="5999281"/>
            <a:ext cx="3938357" cy="768163"/>
          </a:xfrm>
          <a:prstGeom prst="rect">
            <a:avLst/>
          </a:prstGeom>
          <a:noFill/>
          <a:ln>
            <a:noFill/>
          </a:ln>
        </p:spPr>
      </p:pic>
      <p:sp>
        <p:nvSpPr>
          <p:cNvPr id="135" name="Google Shape;135;g6fd607ba6d_0_4"/>
          <p:cNvSpPr txBox="1"/>
          <p:nvPr/>
        </p:nvSpPr>
        <p:spPr>
          <a:xfrm>
            <a:off x="1467300" y="295450"/>
            <a:ext cx="9257400" cy="56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s-ES" sz="3000" u="none" cap="none" strike="noStrike">
                <a:solidFill>
                  <a:srgbClr val="FFFFFF"/>
                </a:solidFill>
                <a:latin typeface="Calibri"/>
                <a:ea typeface="Calibri"/>
                <a:cs typeface="Calibri"/>
                <a:sym typeface="Calibri"/>
              </a:rPr>
              <a:t>¿Qué pretendemos hacer?</a:t>
            </a:r>
            <a:endParaRPr b="0" i="0" sz="3000" u="none" cap="none" strike="noStrike">
              <a:solidFill>
                <a:srgbClr val="FFFFFF"/>
              </a:solidFill>
              <a:latin typeface="Calibri"/>
              <a:ea typeface="Calibri"/>
              <a:cs typeface="Calibri"/>
              <a:sym typeface="Calibri"/>
            </a:endParaRPr>
          </a:p>
        </p:txBody>
      </p:sp>
      <p:pic>
        <p:nvPicPr>
          <p:cNvPr id="136" name="Google Shape;136;g6fd607ba6d_0_4"/>
          <p:cNvPicPr preferRelativeResize="0"/>
          <p:nvPr/>
        </p:nvPicPr>
        <p:blipFill rotWithShape="1">
          <a:blip r:embed="rId4">
            <a:alphaModFix/>
          </a:blip>
          <a:srcRect b="0" l="0" r="0" t="0"/>
          <a:stretch/>
        </p:blipFill>
        <p:spPr>
          <a:xfrm>
            <a:off x="2995835" y="1424622"/>
            <a:ext cx="6200324" cy="4507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4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40" name="Shape 140"/>
        <p:cNvGrpSpPr/>
        <p:nvPr/>
      </p:nvGrpSpPr>
      <p:grpSpPr>
        <a:xfrm>
          <a:off x="0" y="0"/>
          <a:ext cx="0" cy="0"/>
          <a:chOff x="0" y="0"/>
          <a:chExt cx="0" cy="0"/>
        </a:xfrm>
      </p:grpSpPr>
      <p:sp>
        <p:nvSpPr>
          <p:cNvPr id="141" name="Google Shape;141;g6fd607ba6d_0_18"/>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142" name="Google Shape;142;g6fd607ba6d_0_18"/>
          <p:cNvPicPr preferRelativeResize="0"/>
          <p:nvPr/>
        </p:nvPicPr>
        <p:blipFill rotWithShape="1">
          <a:blip r:embed="rId3">
            <a:alphaModFix/>
          </a:blip>
          <a:srcRect b="0" l="0" r="0" t="0"/>
          <a:stretch/>
        </p:blipFill>
        <p:spPr>
          <a:xfrm>
            <a:off x="8253643" y="5999281"/>
            <a:ext cx="3938357" cy="768163"/>
          </a:xfrm>
          <a:prstGeom prst="rect">
            <a:avLst/>
          </a:prstGeom>
          <a:noFill/>
          <a:ln>
            <a:noFill/>
          </a:ln>
        </p:spPr>
      </p:pic>
      <p:sp>
        <p:nvSpPr>
          <p:cNvPr id="143" name="Google Shape;143;g6fd607ba6d_0_18"/>
          <p:cNvSpPr txBox="1"/>
          <p:nvPr/>
        </p:nvSpPr>
        <p:spPr>
          <a:xfrm>
            <a:off x="1467300" y="295450"/>
            <a:ext cx="9257400" cy="56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s-ES" sz="3000" u="none" cap="none" strike="noStrike">
                <a:solidFill>
                  <a:srgbClr val="FFFFFF"/>
                </a:solidFill>
                <a:latin typeface="Calibri"/>
                <a:ea typeface="Calibri"/>
                <a:cs typeface="Calibri"/>
                <a:sym typeface="Calibri"/>
              </a:rPr>
              <a:t>¿Qué pretendemos hacer?</a:t>
            </a:r>
            <a:endParaRPr b="0" i="0" sz="3000" u="none" cap="none" strike="noStrike">
              <a:solidFill>
                <a:srgbClr val="FFFFFF"/>
              </a:solidFill>
              <a:latin typeface="Calibri"/>
              <a:ea typeface="Calibri"/>
              <a:cs typeface="Calibri"/>
              <a:sym typeface="Calibri"/>
            </a:endParaRPr>
          </a:p>
        </p:txBody>
      </p:sp>
      <p:pic>
        <p:nvPicPr>
          <p:cNvPr id="144" name="Google Shape;144;g6fd607ba6d_0_18"/>
          <p:cNvPicPr preferRelativeResize="0"/>
          <p:nvPr/>
        </p:nvPicPr>
        <p:blipFill rotWithShape="1">
          <a:blip r:embed="rId4">
            <a:alphaModFix/>
          </a:blip>
          <a:srcRect b="0" l="0" r="0" t="0"/>
          <a:stretch/>
        </p:blipFill>
        <p:spPr>
          <a:xfrm>
            <a:off x="696000" y="1574850"/>
            <a:ext cx="4413648" cy="2482674"/>
          </a:xfrm>
          <a:prstGeom prst="rect">
            <a:avLst/>
          </a:prstGeom>
          <a:noFill/>
          <a:ln>
            <a:noFill/>
          </a:ln>
        </p:spPr>
      </p:pic>
      <p:pic>
        <p:nvPicPr>
          <p:cNvPr id="145" name="Google Shape;145;g6fd607ba6d_0_18"/>
          <p:cNvPicPr preferRelativeResize="0"/>
          <p:nvPr/>
        </p:nvPicPr>
        <p:blipFill rotWithShape="1">
          <a:blip r:embed="rId5">
            <a:alphaModFix/>
          </a:blip>
          <a:srcRect b="0" l="0" r="0" t="0"/>
          <a:stretch/>
        </p:blipFill>
        <p:spPr>
          <a:xfrm>
            <a:off x="6856950" y="1574850"/>
            <a:ext cx="4862300" cy="2482675"/>
          </a:xfrm>
          <a:prstGeom prst="rect">
            <a:avLst/>
          </a:prstGeom>
          <a:noFill/>
          <a:ln>
            <a:noFill/>
          </a:ln>
        </p:spPr>
      </p:pic>
      <p:sp>
        <p:nvSpPr>
          <p:cNvPr id="146" name="Google Shape;146;g6fd607ba6d_0_18"/>
          <p:cNvSpPr txBox="1"/>
          <p:nvPr/>
        </p:nvSpPr>
        <p:spPr>
          <a:xfrm>
            <a:off x="1107025" y="1057950"/>
            <a:ext cx="3591600" cy="5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Velocidad y simplicidad mecánica</a:t>
            </a:r>
            <a:endParaRPr b="0" i="0" sz="1800" u="none" cap="none" strike="noStrike">
              <a:solidFill>
                <a:srgbClr val="FFFFFF"/>
              </a:solidFill>
              <a:latin typeface="Calibri"/>
              <a:ea typeface="Calibri"/>
              <a:cs typeface="Calibri"/>
              <a:sym typeface="Calibri"/>
            </a:endParaRPr>
          </a:p>
        </p:txBody>
      </p:sp>
      <p:sp>
        <p:nvSpPr>
          <p:cNvPr id="147" name="Google Shape;147;g6fd607ba6d_0_18"/>
          <p:cNvSpPr txBox="1"/>
          <p:nvPr/>
        </p:nvSpPr>
        <p:spPr>
          <a:xfrm>
            <a:off x="7145550" y="1057950"/>
            <a:ext cx="4413600" cy="5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FFFFFF"/>
                </a:solidFill>
                <a:latin typeface="Calibri"/>
                <a:ea typeface="Calibri"/>
                <a:cs typeface="Calibri"/>
                <a:sym typeface="Calibri"/>
              </a:rPr>
              <a:t>Movimiento desafiante y mapas únicos</a:t>
            </a:r>
            <a:endParaRPr b="0" i="0" sz="1800" u="none" cap="none" strike="noStrike">
              <a:solidFill>
                <a:srgbClr val="FFFFFF"/>
              </a:solidFill>
              <a:latin typeface="Calibri"/>
              <a:ea typeface="Calibri"/>
              <a:cs typeface="Calibri"/>
              <a:sym typeface="Calibri"/>
            </a:endParaRPr>
          </a:p>
        </p:txBody>
      </p:sp>
      <p:pic>
        <p:nvPicPr>
          <p:cNvPr id="148" name="Google Shape;148;g6fd607ba6d_0_18"/>
          <p:cNvPicPr preferRelativeResize="0"/>
          <p:nvPr/>
        </p:nvPicPr>
        <p:blipFill rotWithShape="1">
          <a:blip r:embed="rId6">
            <a:alphaModFix/>
          </a:blip>
          <a:srcRect b="0" l="0" r="0" t="0"/>
          <a:stretch/>
        </p:blipFill>
        <p:spPr>
          <a:xfrm>
            <a:off x="3650501" y="2582074"/>
            <a:ext cx="327501" cy="240700"/>
          </a:xfrm>
          <a:prstGeom prst="rect">
            <a:avLst/>
          </a:prstGeom>
          <a:noFill/>
          <a:ln>
            <a:noFill/>
          </a:ln>
        </p:spPr>
      </p:pic>
      <p:pic>
        <p:nvPicPr>
          <p:cNvPr id="149" name="Google Shape;149;g6fd607ba6d_0_18"/>
          <p:cNvPicPr preferRelativeResize="0"/>
          <p:nvPr/>
        </p:nvPicPr>
        <p:blipFill rotWithShape="1">
          <a:blip r:embed="rId6">
            <a:alphaModFix/>
          </a:blip>
          <a:srcRect b="0" l="0" r="0" t="0"/>
          <a:stretch/>
        </p:blipFill>
        <p:spPr>
          <a:xfrm rot="-4415900">
            <a:off x="1932351" y="2582076"/>
            <a:ext cx="327499" cy="240699"/>
          </a:xfrm>
          <a:prstGeom prst="rect">
            <a:avLst/>
          </a:prstGeom>
          <a:noFill/>
          <a:ln>
            <a:noFill/>
          </a:ln>
        </p:spPr>
      </p:pic>
      <p:pic>
        <p:nvPicPr>
          <p:cNvPr id="150" name="Google Shape;150;g6fd607ba6d_0_18"/>
          <p:cNvPicPr preferRelativeResize="0"/>
          <p:nvPr/>
        </p:nvPicPr>
        <p:blipFill rotWithShape="1">
          <a:blip r:embed="rId6">
            <a:alphaModFix/>
          </a:blip>
          <a:srcRect b="0" l="0" r="0" t="0"/>
          <a:stretch/>
        </p:blipFill>
        <p:spPr>
          <a:xfrm flipH="1" rot="4415900">
            <a:off x="4495001" y="1844076"/>
            <a:ext cx="327499" cy="240699"/>
          </a:xfrm>
          <a:prstGeom prst="rect">
            <a:avLst/>
          </a:prstGeom>
          <a:noFill/>
          <a:ln>
            <a:noFill/>
          </a:ln>
        </p:spPr>
      </p:pic>
      <p:pic>
        <p:nvPicPr>
          <p:cNvPr id="151" name="Google Shape;151;g6fd607ba6d_0_18"/>
          <p:cNvPicPr preferRelativeResize="0"/>
          <p:nvPr/>
        </p:nvPicPr>
        <p:blipFill rotWithShape="1">
          <a:blip r:embed="rId6">
            <a:alphaModFix/>
          </a:blip>
          <a:srcRect b="0" l="0" r="0" t="0"/>
          <a:stretch/>
        </p:blipFill>
        <p:spPr>
          <a:xfrm>
            <a:off x="7504176" y="2582074"/>
            <a:ext cx="327501" cy="240700"/>
          </a:xfrm>
          <a:prstGeom prst="rect">
            <a:avLst/>
          </a:prstGeom>
          <a:noFill/>
          <a:ln>
            <a:noFill/>
          </a:ln>
        </p:spPr>
      </p:pic>
      <p:pic>
        <p:nvPicPr>
          <p:cNvPr id="152" name="Google Shape;152;g6fd607ba6d_0_18"/>
          <p:cNvPicPr preferRelativeResize="0"/>
          <p:nvPr/>
        </p:nvPicPr>
        <p:blipFill rotWithShape="1">
          <a:blip r:embed="rId6">
            <a:alphaModFix/>
          </a:blip>
          <a:srcRect b="0" l="0" r="0" t="0"/>
          <a:stretch/>
        </p:blipFill>
        <p:spPr>
          <a:xfrm>
            <a:off x="8601076" y="2213199"/>
            <a:ext cx="327501" cy="240700"/>
          </a:xfrm>
          <a:prstGeom prst="rect">
            <a:avLst/>
          </a:prstGeom>
          <a:noFill/>
          <a:ln>
            <a:noFill/>
          </a:ln>
        </p:spPr>
      </p:pic>
      <p:pic>
        <p:nvPicPr>
          <p:cNvPr id="153" name="Google Shape;153;g6fd607ba6d_0_18"/>
          <p:cNvPicPr preferRelativeResize="0"/>
          <p:nvPr/>
        </p:nvPicPr>
        <p:blipFill rotWithShape="1">
          <a:blip r:embed="rId6">
            <a:alphaModFix/>
          </a:blip>
          <a:srcRect b="0" l="0" r="0" t="0"/>
          <a:stretch/>
        </p:blipFill>
        <p:spPr>
          <a:xfrm>
            <a:off x="9426176" y="2213199"/>
            <a:ext cx="327501" cy="240700"/>
          </a:xfrm>
          <a:prstGeom prst="rect">
            <a:avLst/>
          </a:prstGeom>
          <a:noFill/>
          <a:ln>
            <a:noFill/>
          </a:ln>
        </p:spPr>
      </p:pic>
      <p:pic>
        <p:nvPicPr>
          <p:cNvPr id="154" name="Google Shape;154;g6fd607ba6d_0_18"/>
          <p:cNvPicPr preferRelativeResize="0"/>
          <p:nvPr/>
        </p:nvPicPr>
        <p:blipFill rotWithShape="1">
          <a:blip r:embed="rId6">
            <a:alphaModFix/>
          </a:blip>
          <a:srcRect b="0" l="0" r="0" t="0"/>
          <a:stretch/>
        </p:blipFill>
        <p:spPr>
          <a:xfrm>
            <a:off x="9960051" y="2213199"/>
            <a:ext cx="327501" cy="240700"/>
          </a:xfrm>
          <a:prstGeom prst="rect">
            <a:avLst/>
          </a:prstGeom>
          <a:noFill/>
          <a:ln>
            <a:noFill/>
          </a:ln>
        </p:spPr>
      </p:pic>
      <p:pic>
        <p:nvPicPr>
          <p:cNvPr id="155" name="Google Shape;155;g6fd607ba6d_0_18"/>
          <p:cNvPicPr preferRelativeResize="0"/>
          <p:nvPr/>
        </p:nvPicPr>
        <p:blipFill rotWithShape="1">
          <a:blip r:embed="rId6">
            <a:alphaModFix/>
          </a:blip>
          <a:srcRect b="0" l="0" r="0" t="0"/>
          <a:stretch/>
        </p:blipFill>
        <p:spPr>
          <a:xfrm>
            <a:off x="9697951" y="2213199"/>
            <a:ext cx="327501" cy="240700"/>
          </a:xfrm>
          <a:prstGeom prst="rect">
            <a:avLst/>
          </a:prstGeom>
          <a:noFill/>
          <a:ln>
            <a:noFill/>
          </a:ln>
        </p:spPr>
      </p:pic>
      <p:pic>
        <p:nvPicPr>
          <p:cNvPr id="156" name="Google Shape;156;g6fd607ba6d_0_18"/>
          <p:cNvPicPr preferRelativeResize="0"/>
          <p:nvPr/>
        </p:nvPicPr>
        <p:blipFill rotWithShape="1">
          <a:blip r:embed="rId6">
            <a:alphaModFix/>
          </a:blip>
          <a:srcRect b="0" l="0" r="0" t="0"/>
          <a:stretch/>
        </p:blipFill>
        <p:spPr>
          <a:xfrm>
            <a:off x="10231851" y="3213024"/>
            <a:ext cx="327501" cy="240700"/>
          </a:xfrm>
          <a:prstGeom prst="rect">
            <a:avLst/>
          </a:prstGeom>
          <a:noFill/>
          <a:ln>
            <a:noFill/>
          </a:ln>
        </p:spPr>
      </p:pic>
      <p:pic>
        <p:nvPicPr>
          <p:cNvPr id="157" name="Google Shape;157;g6fd607ba6d_0_18"/>
          <p:cNvPicPr preferRelativeResize="0"/>
          <p:nvPr/>
        </p:nvPicPr>
        <p:blipFill rotWithShape="1">
          <a:blip r:embed="rId6">
            <a:alphaModFix/>
          </a:blip>
          <a:srcRect b="0" l="0" r="0" t="0"/>
          <a:stretch/>
        </p:blipFill>
        <p:spPr>
          <a:xfrm>
            <a:off x="9008751" y="3018874"/>
            <a:ext cx="327501" cy="240700"/>
          </a:xfrm>
          <a:prstGeom prst="rect">
            <a:avLst/>
          </a:prstGeom>
          <a:noFill/>
          <a:ln>
            <a:noFill/>
          </a:ln>
        </p:spPr>
      </p:pic>
      <p:pic>
        <p:nvPicPr>
          <p:cNvPr id="158" name="Google Shape;158;g6fd607ba6d_0_18"/>
          <p:cNvPicPr preferRelativeResize="0"/>
          <p:nvPr/>
        </p:nvPicPr>
        <p:blipFill rotWithShape="1">
          <a:blip r:embed="rId6">
            <a:alphaModFix/>
          </a:blip>
          <a:srcRect b="0" l="0" r="0" t="0"/>
          <a:stretch/>
        </p:blipFill>
        <p:spPr>
          <a:xfrm>
            <a:off x="9833851" y="3453724"/>
            <a:ext cx="327501" cy="240700"/>
          </a:xfrm>
          <a:prstGeom prst="rect">
            <a:avLst/>
          </a:prstGeom>
          <a:noFill/>
          <a:ln>
            <a:noFill/>
          </a:ln>
        </p:spPr>
      </p:pic>
      <p:sp>
        <p:nvSpPr>
          <p:cNvPr id="159" name="Google Shape;159;g6fd607ba6d_0_18"/>
          <p:cNvSpPr txBox="1"/>
          <p:nvPr/>
        </p:nvSpPr>
        <p:spPr>
          <a:xfrm>
            <a:off x="1467300" y="4694238"/>
            <a:ext cx="9257400" cy="56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s-ES" sz="3000" u="none" cap="none" strike="noStrike">
                <a:solidFill>
                  <a:srgbClr val="FFFFFF"/>
                </a:solidFill>
                <a:latin typeface="Calibri"/>
                <a:ea typeface="Calibri"/>
                <a:cs typeface="Calibri"/>
                <a:sym typeface="Calibri"/>
              </a:rPr>
              <a:t>Y LLEVARLO AL ESPACIO</a:t>
            </a:r>
            <a:endParaRPr b="0" i="0" sz="30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63" name="Shape 163"/>
        <p:cNvGrpSpPr/>
        <p:nvPr/>
      </p:nvGrpSpPr>
      <p:grpSpPr>
        <a:xfrm>
          <a:off x="0" y="0"/>
          <a:ext cx="0" cy="0"/>
          <a:chOff x="0" y="0"/>
          <a:chExt cx="0" cy="0"/>
        </a:xfrm>
      </p:grpSpPr>
      <p:sp>
        <p:nvSpPr>
          <p:cNvPr id="164" name="Google Shape;164;g6fd607ba6d_0_11"/>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165" name="Google Shape;165;g6fd607ba6d_0_11"/>
          <p:cNvPicPr preferRelativeResize="0"/>
          <p:nvPr/>
        </p:nvPicPr>
        <p:blipFill rotWithShape="1">
          <a:blip r:embed="rId3">
            <a:alphaModFix/>
          </a:blip>
          <a:srcRect b="0" l="0" r="0" t="0"/>
          <a:stretch/>
        </p:blipFill>
        <p:spPr>
          <a:xfrm>
            <a:off x="8253643" y="5999281"/>
            <a:ext cx="3938357" cy="768163"/>
          </a:xfrm>
          <a:prstGeom prst="rect">
            <a:avLst/>
          </a:prstGeom>
          <a:noFill/>
          <a:ln>
            <a:noFill/>
          </a:ln>
        </p:spPr>
      </p:pic>
      <p:sp>
        <p:nvSpPr>
          <p:cNvPr id="166" name="Google Shape;166;g6fd607ba6d_0_11"/>
          <p:cNvSpPr txBox="1"/>
          <p:nvPr/>
        </p:nvSpPr>
        <p:spPr>
          <a:xfrm>
            <a:off x="1383300" y="135900"/>
            <a:ext cx="9425400" cy="10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s-ES" sz="4800" u="none" cap="none" strike="noStrike">
                <a:solidFill>
                  <a:srgbClr val="FFFFFF"/>
                </a:solidFill>
                <a:latin typeface="Calibri"/>
                <a:ea typeface="Calibri"/>
                <a:cs typeface="Calibri"/>
                <a:sym typeface="Calibri"/>
              </a:rPr>
              <a:t>Programa de Convivencia Espacial</a:t>
            </a:r>
            <a:endParaRPr b="0" i="0" sz="4800" u="none" cap="none" strike="noStrike">
              <a:solidFill>
                <a:srgbClr val="FFFFFF"/>
              </a:solidFill>
              <a:latin typeface="Calibri"/>
              <a:ea typeface="Calibri"/>
              <a:cs typeface="Calibri"/>
              <a:sym typeface="Calibri"/>
            </a:endParaRPr>
          </a:p>
        </p:txBody>
      </p:sp>
      <p:pic>
        <p:nvPicPr>
          <p:cNvPr id="167" name="Google Shape;167;g6fd607ba6d_0_11"/>
          <p:cNvPicPr preferRelativeResize="0"/>
          <p:nvPr/>
        </p:nvPicPr>
        <p:blipFill rotWithShape="1">
          <a:blip r:embed="rId4">
            <a:alphaModFix/>
          </a:blip>
          <a:srcRect b="0" l="0" r="0" t="0"/>
          <a:stretch/>
        </p:blipFill>
        <p:spPr>
          <a:xfrm>
            <a:off x="3592820" y="2422875"/>
            <a:ext cx="5006351" cy="2788799"/>
          </a:xfrm>
          <a:prstGeom prst="rect">
            <a:avLst/>
          </a:prstGeom>
          <a:noFill/>
          <a:ln>
            <a:noFill/>
          </a:ln>
        </p:spPr>
      </p:pic>
      <p:sp>
        <p:nvSpPr>
          <p:cNvPr id="168" name="Google Shape;168;g6fd607ba6d_0_11"/>
          <p:cNvSpPr txBox="1"/>
          <p:nvPr/>
        </p:nvSpPr>
        <p:spPr>
          <a:xfrm>
            <a:off x="474025" y="1654575"/>
            <a:ext cx="3118800" cy="7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Gravedad 0</a:t>
            </a:r>
            <a:endParaRPr b="0" i="0" sz="2400" u="none" cap="none" strike="noStrike">
              <a:solidFill>
                <a:srgbClr val="FFFFFF"/>
              </a:solidFill>
              <a:latin typeface="Calibri"/>
              <a:ea typeface="Calibri"/>
              <a:cs typeface="Calibri"/>
              <a:sym typeface="Calibri"/>
            </a:endParaRPr>
          </a:p>
        </p:txBody>
      </p:sp>
      <p:sp>
        <p:nvSpPr>
          <p:cNvPr id="169" name="Google Shape;169;g6fd607ba6d_0_11"/>
          <p:cNvSpPr txBox="1"/>
          <p:nvPr/>
        </p:nvSpPr>
        <p:spPr>
          <a:xfrm>
            <a:off x="8599175" y="1654575"/>
            <a:ext cx="3118800" cy="7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Impulsos</a:t>
            </a:r>
            <a:endParaRPr b="0" i="0" sz="2400" u="none" cap="none" strike="noStrike">
              <a:solidFill>
                <a:srgbClr val="FFFFFF"/>
              </a:solidFill>
              <a:latin typeface="Calibri"/>
              <a:ea typeface="Calibri"/>
              <a:cs typeface="Calibri"/>
              <a:sym typeface="Calibri"/>
            </a:endParaRPr>
          </a:p>
        </p:txBody>
      </p:sp>
      <p:sp>
        <p:nvSpPr>
          <p:cNvPr id="170" name="Google Shape;170;g6fd607ba6d_0_11"/>
          <p:cNvSpPr txBox="1"/>
          <p:nvPr/>
        </p:nvSpPr>
        <p:spPr>
          <a:xfrm>
            <a:off x="474025" y="5211675"/>
            <a:ext cx="3118800" cy="7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Cadáveres</a:t>
            </a:r>
            <a:endParaRPr b="0" i="0" sz="2400" u="none" cap="none" strike="noStrike">
              <a:solidFill>
                <a:srgbClr val="FFFFFF"/>
              </a:solidFill>
              <a:latin typeface="Calibri"/>
              <a:ea typeface="Calibri"/>
              <a:cs typeface="Calibri"/>
              <a:sym typeface="Calibri"/>
            </a:endParaRPr>
          </a:p>
        </p:txBody>
      </p:sp>
      <p:sp>
        <p:nvSpPr>
          <p:cNvPr id="171" name="Google Shape;171;g6fd607ba6d_0_11"/>
          <p:cNvSpPr txBox="1"/>
          <p:nvPr/>
        </p:nvSpPr>
        <p:spPr>
          <a:xfrm>
            <a:off x="8599175" y="5211675"/>
            <a:ext cx="3118800" cy="7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Armas</a:t>
            </a:r>
            <a:endParaRPr b="0" i="0" sz="2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A3A3A"/>
        </a:solidFill>
      </p:bgPr>
    </p:bg>
    <p:spTree>
      <p:nvGrpSpPr>
        <p:cNvPr id="175" name="Shape 175"/>
        <p:cNvGrpSpPr/>
        <p:nvPr/>
      </p:nvGrpSpPr>
      <p:grpSpPr>
        <a:xfrm>
          <a:off x="0" y="0"/>
          <a:ext cx="0" cy="0"/>
          <a:chOff x="0" y="0"/>
          <a:chExt cx="0" cy="0"/>
        </a:xfrm>
      </p:grpSpPr>
      <p:sp>
        <p:nvSpPr>
          <p:cNvPr id="176" name="Google Shape;176;g6fd607ba6d_0_51"/>
          <p:cNvSpPr txBox="1"/>
          <p:nvPr/>
        </p:nvSpPr>
        <p:spPr>
          <a:xfrm>
            <a:off x="2328422" y="6967315"/>
            <a:ext cx="31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rgbClr val="F2F2F2"/>
                </a:solidFill>
                <a:latin typeface="Arial Black"/>
                <a:ea typeface="Arial Black"/>
                <a:cs typeface="Arial Black"/>
                <a:sym typeface="Arial Black"/>
              </a:rPr>
              <a:t>Entrevistas</a:t>
            </a:r>
            <a:endParaRPr b="0" i="0" sz="2000" u="none" cap="none" strike="noStrike">
              <a:solidFill>
                <a:srgbClr val="F2F2F2"/>
              </a:solidFill>
              <a:latin typeface="Arial Black"/>
              <a:ea typeface="Arial Black"/>
              <a:cs typeface="Arial Black"/>
              <a:sym typeface="Arial Black"/>
            </a:endParaRPr>
          </a:p>
        </p:txBody>
      </p:sp>
      <p:pic>
        <p:nvPicPr>
          <p:cNvPr id="177" name="Google Shape;177;g6fd607ba6d_0_51"/>
          <p:cNvPicPr preferRelativeResize="0"/>
          <p:nvPr/>
        </p:nvPicPr>
        <p:blipFill rotWithShape="1">
          <a:blip r:embed="rId3">
            <a:alphaModFix/>
          </a:blip>
          <a:srcRect b="0" l="0" r="0" t="0"/>
          <a:stretch/>
        </p:blipFill>
        <p:spPr>
          <a:xfrm>
            <a:off x="8253643" y="5999281"/>
            <a:ext cx="3938357" cy="768163"/>
          </a:xfrm>
          <a:prstGeom prst="rect">
            <a:avLst/>
          </a:prstGeom>
          <a:noFill/>
          <a:ln>
            <a:noFill/>
          </a:ln>
        </p:spPr>
      </p:pic>
      <p:sp>
        <p:nvSpPr>
          <p:cNvPr id="178" name="Google Shape;178;g6fd607ba6d_0_51"/>
          <p:cNvSpPr txBox="1"/>
          <p:nvPr/>
        </p:nvSpPr>
        <p:spPr>
          <a:xfrm>
            <a:off x="1383300" y="135900"/>
            <a:ext cx="9425400" cy="10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s-ES" sz="4800" u="none" cap="none" strike="noStrike">
                <a:solidFill>
                  <a:srgbClr val="FFFFFF"/>
                </a:solidFill>
                <a:latin typeface="Calibri"/>
                <a:ea typeface="Calibri"/>
                <a:cs typeface="Calibri"/>
                <a:sym typeface="Calibri"/>
              </a:rPr>
              <a:t>Programa de Convivencia Espacial</a:t>
            </a:r>
            <a:endParaRPr b="0" i="0" sz="4800" u="none" cap="none" strike="noStrike">
              <a:solidFill>
                <a:srgbClr val="FFFFFF"/>
              </a:solidFill>
              <a:latin typeface="Calibri"/>
              <a:ea typeface="Calibri"/>
              <a:cs typeface="Calibri"/>
              <a:sym typeface="Calibri"/>
            </a:endParaRPr>
          </a:p>
        </p:txBody>
      </p:sp>
      <p:pic>
        <p:nvPicPr>
          <p:cNvPr id="179" name="Google Shape;179;g6fd607ba6d_0_51"/>
          <p:cNvPicPr preferRelativeResize="0"/>
          <p:nvPr/>
        </p:nvPicPr>
        <p:blipFill rotWithShape="1">
          <a:blip r:embed="rId4">
            <a:alphaModFix/>
          </a:blip>
          <a:srcRect b="0" l="0" r="0" t="0"/>
          <a:stretch/>
        </p:blipFill>
        <p:spPr>
          <a:xfrm>
            <a:off x="3592820" y="2422875"/>
            <a:ext cx="5006351" cy="2788799"/>
          </a:xfrm>
          <a:prstGeom prst="rect">
            <a:avLst/>
          </a:prstGeom>
          <a:noFill/>
          <a:ln>
            <a:noFill/>
          </a:ln>
        </p:spPr>
      </p:pic>
      <p:sp>
        <p:nvSpPr>
          <p:cNvPr id="180" name="Google Shape;180;g6fd607ba6d_0_51"/>
          <p:cNvSpPr txBox="1"/>
          <p:nvPr/>
        </p:nvSpPr>
        <p:spPr>
          <a:xfrm>
            <a:off x="4766100" y="1194000"/>
            <a:ext cx="2659800" cy="64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Por Tiempo</a:t>
            </a:r>
            <a:endParaRPr b="0" i="0" sz="2400" u="none" cap="none" strike="noStrike">
              <a:solidFill>
                <a:srgbClr val="FFFFFF"/>
              </a:solidFill>
              <a:latin typeface="Calibri"/>
              <a:ea typeface="Calibri"/>
              <a:cs typeface="Calibri"/>
              <a:sym typeface="Calibri"/>
            </a:endParaRPr>
          </a:p>
        </p:txBody>
      </p:sp>
      <p:sp>
        <p:nvSpPr>
          <p:cNvPr id="181" name="Google Shape;181;g6fd607ba6d_0_51"/>
          <p:cNvSpPr txBox="1"/>
          <p:nvPr/>
        </p:nvSpPr>
        <p:spPr>
          <a:xfrm>
            <a:off x="9027475" y="3105900"/>
            <a:ext cx="2659800" cy="64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Por vidas</a:t>
            </a:r>
            <a:endParaRPr b="0" i="0" sz="2400" u="none" cap="none" strike="noStrike">
              <a:solidFill>
                <a:srgbClr val="FFFFFF"/>
              </a:solidFill>
              <a:latin typeface="Calibri"/>
              <a:ea typeface="Calibri"/>
              <a:cs typeface="Calibri"/>
              <a:sym typeface="Calibri"/>
            </a:endParaRPr>
          </a:p>
        </p:txBody>
      </p:sp>
      <p:sp>
        <p:nvSpPr>
          <p:cNvPr id="182" name="Google Shape;182;g6fd607ba6d_0_51"/>
          <p:cNvSpPr txBox="1"/>
          <p:nvPr/>
        </p:nvSpPr>
        <p:spPr>
          <a:xfrm>
            <a:off x="6697775" y="5552750"/>
            <a:ext cx="2853900" cy="64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¡Pelea por el mando!</a:t>
            </a:r>
            <a:endParaRPr b="0" i="0" sz="2400" u="none" cap="none" strike="noStrike">
              <a:solidFill>
                <a:srgbClr val="FFFFFF"/>
              </a:solidFill>
              <a:latin typeface="Calibri"/>
              <a:ea typeface="Calibri"/>
              <a:cs typeface="Calibri"/>
              <a:sym typeface="Calibri"/>
            </a:endParaRPr>
          </a:p>
        </p:txBody>
      </p:sp>
      <p:sp>
        <p:nvSpPr>
          <p:cNvPr id="183" name="Google Shape;183;g6fd607ba6d_0_51"/>
          <p:cNvSpPr txBox="1"/>
          <p:nvPr/>
        </p:nvSpPr>
        <p:spPr>
          <a:xfrm>
            <a:off x="2999400" y="5552750"/>
            <a:ext cx="2659800" cy="64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Wi-Fight</a:t>
            </a:r>
            <a:endParaRPr b="0" i="0" sz="2400" u="none" cap="none" strike="noStrike">
              <a:solidFill>
                <a:srgbClr val="FFFFFF"/>
              </a:solidFill>
              <a:latin typeface="Calibri"/>
              <a:ea typeface="Calibri"/>
              <a:cs typeface="Calibri"/>
              <a:sym typeface="Calibri"/>
            </a:endParaRPr>
          </a:p>
        </p:txBody>
      </p:sp>
      <p:sp>
        <p:nvSpPr>
          <p:cNvPr id="184" name="Google Shape;184;g6fd607ba6d_0_51"/>
          <p:cNvSpPr txBox="1"/>
          <p:nvPr/>
        </p:nvSpPr>
        <p:spPr>
          <a:xfrm>
            <a:off x="504725" y="3105900"/>
            <a:ext cx="2659800" cy="64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cap="none" strike="noStrike">
                <a:solidFill>
                  <a:srgbClr val="FFFFFF"/>
                </a:solidFill>
                <a:latin typeface="Calibri"/>
                <a:ea typeface="Calibri"/>
                <a:cs typeface="Calibri"/>
                <a:sym typeface="Calibri"/>
              </a:rPr>
              <a:t>Capitalismo</a:t>
            </a:r>
            <a:endParaRPr b="0" i="0" sz="2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2020-02-19T15:57:35Z</dcterms:created>
  <dc:creator>Usuario Local</dc:creator>
</cp:coreProperties>
</file>